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8"/>
            <a:ext cx="5325771" cy="82169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6" indent="-280736" algn="ctr">
              <a:spcBef>
                <a:spcPts val="0"/>
              </a:spcBef>
              <a:defRPr i="1" sz="2400"/>
            </a:lvl3pPr>
            <a:lvl4pPr marL="1614236" indent="-280736" algn="ctr">
              <a:spcBef>
                <a:spcPts val="0"/>
              </a:spcBef>
              <a:defRPr i="1" sz="2400"/>
            </a:lvl4pPr>
            <a:lvl5pPr marL="2058736" indent="-280736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</a:pP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hacer </a:t>
            </a:r>
            <a:r>
              <a:rPr>
                <a:solidFill>
                  <a:srgbClr val="FFFFFF"/>
                </a:solidFill>
              </a:rPr>
              <a:t>una parrillada</a:t>
            </a:r>
          </a:p>
        </p:txBody>
      </p:sp>
      <p:sp>
        <p:nvSpPr>
          <p:cNvPr id="12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make </a:t>
            </a:r>
            <a:r>
              <a:rPr>
                <a:solidFill>
                  <a:srgbClr val="FFFFFF"/>
                </a:solidFill>
              </a:rPr>
              <a:t>a BBQ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asar</a:t>
            </a:r>
          </a:p>
        </p:txBody>
      </p:sp>
      <p:sp>
        <p:nvSpPr>
          <p:cNvPr id="12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grill / roast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dar </a:t>
            </a:r>
            <a:r>
              <a:rPr>
                <a:solidFill>
                  <a:srgbClr val="FFFFFF"/>
                </a:solidFill>
              </a:rPr>
              <a:t>una caminata</a:t>
            </a:r>
          </a:p>
        </p:txBody>
      </p:sp>
      <p:sp>
        <p:nvSpPr>
          <p:cNvPr id="12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give (take) </a:t>
            </a:r>
            <a:r>
              <a:rPr>
                <a:solidFill>
                  <a:srgbClr val="FFFFFF"/>
                </a:solidFill>
              </a:rPr>
              <a:t>a walk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acompañar</a:t>
            </a:r>
          </a:p>
        </p:txBody>
      </p:sp>
      <p:sp>
        <p:nvSpPr>
          <p:cNvPr id="12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accompany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asado/a</a:t>
            </a:r>
          </a:p>
        </p:txBody>
      </p:sp>
      <p:sp>
        <p:nvSpPr>
          <p:cNvPr id="13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grilled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crudo/a</a:t>
            </a:r>
          </a:p>
        </p:txBody>
      </p:sp>
      <p:sp>
        <p:nvSpPr>
          <p:cNvPr id="135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raw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cocido/a</a:t>
            </a:r>
          </a:p>
        </p:txBody>
      </p:sp>
      <p:sp>
        <p:nvSpPr>
          <p:cNvPr id="138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cooked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dulce</a:t>
            </a:r>
          </a:p>
        </p:txBody>
      </p:sp>
      <p:sp>
        <p:nvSpPr>
          <p:cNvPr id="141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sweet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agrio/a</a:t>
            </a:r>
          </a:p>
        </p:txBody>
      </p:sp>
      <p:sp>
        <p:nvSpPr>
          <p:cNvPr id="144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bitter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salado/a</a:t>
            </a:r>
          </a:p>
        </p:txBody>
      </p:sp>
      <p:sp>
        <p:nvSpPr>
          <p:cNvPr id="147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salty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grasoso/a</a:t>
            </a:r>
          </a:p>
        </p:txBody>
      </p:sp>
      <p:sp>
        <p:nvSpPr>
          <p:cNvPr id="150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fatty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jugoso/a</a:t>
            </a:r>
          </a:p>
        </p:txBody>
      </p:sp>
      <p:sp>
        <p:nvSpPr>
          <p:cNvPr id="153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juicy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mojado/a</a:t>
            </a:r>
          </a:p>
        </p:txBody>
      </p:sp>
      <p:sp>
        <p:nvSpPr>
          <p:cNvPr id="156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wet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seco/a</a:t>
            </a:r>
          </a:p>
        </p:txBody>
      </p:sp>
      <p:sp>
        <p:nvSpPr>
          <p:cNvPr id="159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dry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es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rPr>
                <a:solidFill>
                  <a:srgbClr val="FF9300"/>
                </a:solidFill>
              </a:rPr>
              <a:t>picante</a:t>
            </a:r>
          </a:p>
        </p:txBody>
      </p:sp>
      <p:sp>
        <p:nvSpPr>
          <p:cNvPr id="162" name="to be (to feel)"/>
          <p:cNvSpPr txBox="1"/>
          <p:nvPr>
            <p:ph type="subTitle" sz="half" idx="1"/>
          </p:nvPr>
        </p:nvSpPr>
        <p:spPr>
          <a:xfrm>
            <a:off x="1270000" y="5029200"/>
            <a:ext cx="10464800" cy="2501900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C79"/>
                </a:solidFill>
              </a:defRPr>
            </a:pPr>
            <a:r>
              <a:rPr>
                <a:solidFill>
                  <a:srgbClr val="FF7E79"/>
                </a:solidFill>
              </a:rPr>
              <a:t>spicy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olor</a:t>
            </a:r>
          </a:p>
        </p:txBody>
      </p:sp>
      <p:sp>
        <p:nvSpPr>
          <p:cNvPr id="16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smell / odor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sabor</a:t>
            </a:r>
          </a:p>
        </p:txBody>
      </p:sp>
      <p:sp>
        <p:nvSpPr>
          <p:cNvPr id="16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taste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carne de res</a:t>
            </a:r>
          </a:p>
        </p:txBody>
      </p:sp>
      <p:sp>
        <p:nvSpPr>
          <p:cNvPr id="17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steak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chuleta de cerdo</a:t>
            </a:r>
          </a:p>
        </p:txBody>
      </p:sp>
      <p:sp>
        <p:nvSpPr>
          <p:cNvPr id="17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pork chop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chorizo</a:t>
            </a:r>
          </a:p>
        </p:txBody>
      </p:sp>
      <p:sp>
        <p:nvSpPr>
          <p:cNvPr id="17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sausage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cordero</a:t>
            </a:r>
          </a:p>
        </p:txBody>
      </p:sp>
      <p:sp>
        <p:nvSpPr>
          <p:cNvPr id="18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lamb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langosta</a:t>
            </a:r>
          </a:p>
        </p:txBody>
      </p:sp>
      <p:sp>
        <p:nvSpPr>
          <p:cNvPr id="18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lobster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calamares</a:t>
            </a:r>
          </a:p>
        </p:txBody>
      </p:sp>
      <p:sp>
        <p:nvSpPr>
          <p:cNvPr id="18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squid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ternera</a:t>
            </a:r>
          </a:p>
        </p:txBody>
      </p:sp>
      <p:sp>
        <p:nvSpPr>
          <p:cNvPr id="18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veal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ají</a:t>
            </a:r>
          </a:p>
        </p:txBody>
      </p:sp>
      <p:sp>
        <p:nvSpPr>
          <p:cNvPr id="19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pepper (used to make hot sauce)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pepino</a:t>
            </a:r>
          </a:p>
        </p:txBody>
      </p:sp>
      <p:sp>
        <p:nvSpPr>
          <p:cNvPr id="19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cucumber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fruta de estación</a:t>
            </a:r>
          </a:p>
        </p:txBody>
      </p:sp>
      <p:sp>
        <p:nvSpPr>
          <p:cNvPr id="19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fruit of the season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piña</a:t>
            </a:r>
          </a:p>
        </p:txBody>
      </p:sp>
      <p:sp>
        <p:nvSpPr>
          <p:cNvPr id="20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pineapple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cereza</a:t>
            </a:r>
          </a:p>
        </p:txBody>
      </p:sp>
      <p:sp>
        <p:nvSpPr>
          <p:cNvPr id="20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cherry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cesta</a:t>
            </a:r>
          </a:p>
        </p:txBody>
      </p:sp>
      <p:sp>
        <p:nvSpPr>
          <p:cNvPr id="20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basket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mayonesa</a:t>
            </a:r>
          </a:p>
        </p:txBody>
      </p:sp>
      <p:sp>
        <p:nvSpPr>
          <p:cNvPr id="21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mayonnaise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mostaza</a:t>
            </a:r>
          </a:p>
        </p:txBody>
      </p:sp>
      <p:sp>
        <p:nvSpPr>
          <p:cNvPr id="21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mustard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salsa de tomate</a:t>
            </a:r>
          </a:p>
        </p:txBody>
      </p:sp>
      <p:sp>
        <p:nvSpPr>
          <p:cNvPr id="21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ketchup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leña</a:t>
            </a:r>
          </a:p>
        </p:txBody>
      </p:sp>
      <p:sp>
        <p:nvSpPr>
          <p:cNvPr id="21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firewood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fósforo</a:t>
            </a:r>
          </a:p>
        </p:txBody>
      </p:sp>
      <p:sp>
        <p:nvSpPr>
          <p:cNvPr id="222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match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las fogata</a:t>
            </a:r>
          </a:p>
        </p:txBody>
      </p:sp>
      <p:sp>
        <p:nvSpPr>
          <p:cNvPr id="225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bonfire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a la parilla</a:t>
            </a:r>
          </a:p>
        </p:txBody>
      </p:sp>
      <p:sp>
        <p:nvSpPr>
          <p:cNvPr id="228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(on the grill)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puesto</a:t>
            </a:r>
          </a:p>
        </p:txBody>
      </p:sp>
      <p:sp>
        <p:nvSpPr>
          <p:cNvPr id="231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(food) stand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mosca</a:t>
            </a:r>
          </a:p>
        </p:txBody>
      </p:sp>
      <p:sp>
        <p:nvSpPr>
          <p:cNvPr id="234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fly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hormiga</a:t>
            </a:r>
          </a:p>
        </p:txBody>
      </p:sp>
      <p:sp>
        <p:nvSpPr>
          <p:cNvPr id="237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ant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sendero</a:t>
            </a:r>
          </a:p>
        </p:txBody>
      </p:sp>
      <p:sp>
        <p:nvSpPr>
          <p:cNvPr id="240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trail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piedra</a:t>
            </a:r>
          </a:p>
        </p:txBody>
      </p:sp>
      <p:sp>
        <p:nvSpPr>
          <p:cNvPr id="243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rock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cielo</a:t>
            </a:r>
          </a:p>
        </p:txBody>
      </p:sp>
      <p:sp>
        <p:nvSpPr>
          <p:cNvPr id="246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sky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un evento especi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nube</a:t>
            </a:r>
          </a:p>
        </p:txBody>
      </p:sp>
      <p:sp>
        <p:nvSpPr>
          <p:cNvPr id="249" name="a special event"/>
          <p:cNvSpPr txBox="1"/>
          <p:nvPr>
            <p:ph type="subTitle" sz="half" idx="1"/>
          </p:nvPr>
        </p:nvSpPr>
        <p:spPr>
          <a:xfrm>
            <a:off x="1270000" y="5029200"/>
            <a:ext cx="10464800" cy="2474268"/>
          </a:xfrm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cloud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