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 b="def" i="def"/>
      <a:tcStyle>
        <a:tcBdr/>
        <a:fill>
          <a:solidFill>
            <a:srgbClr val="E7ED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 b="def" i="def"/>
      <a:tcStyle>
        <a:tcBdr/>
        <a:fill>
          <a:solidFill>
            <a:srgbClr val="E9E8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19250" y="660400"/>
            <a:ext cx="9758017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21"/>
          </p:nvPr>
        </p:nvSpPr>
        <p:spPr>
          <a:xfrm>
            <a:off x="6718299" y="638918"/>
            <a:ext cx="5325771" cy="82169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23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25236" indent="-280736" algn="ctr">
              <a:spcBef>
                <a:spcPts val="0"/>
              </a:spcBef>
              <a:defRPr i="1" sz="2400"/>
            </a:lvl2pPr>
            <a:lvl3pPr marL="1169736" indent="-280736" algn="ctr">
              <a:spcBef>
                <a:spcPts val="0"/>
              </a:spcBef>
              <a:defRPr i="1" sz="2400"/>
            </a:lvl3pPr>
            <a:lvl4pPr marL="1614236" indent="-280736" algn="ctr">
              <a:spcBef>
                <a:spcPts val="0"/>
              </a:spcBef>
              <a:defRPr i="1" sz="2400"/>
            </a:lvl4pPr>
            <a:lvl5pPr marL="2058736" indent="-280736" algn="ctr">
              <a:spcBef>
                <a:spcPts val="0"/>
              </a:spcBef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/>
          <p:nvPr>
            <p:ph type="body" sz="quarter" idx="21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</a:pP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encender</a:t>
            </a:r>
          </a:p>
        </p:txBody>
      </p:sp>
      <p:sp>
        <p:nvSpPr>
          <p:cNvPr id="12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turn 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apagar</a:t>
            </a:r>
          </a:p>
        </p:txBody>
      </p:sp>
      <p:sp>
        <p:nvSpPr>
          <p:cNvPr id="123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turn off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calentar</a:t>
            </a:r>
          </a:p>
        </p:txBody>
      </p:sp>
      <p:sp>
        <p:nvSpPr>
          <p:cNvPr id="126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heat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dejar</a:t>
            </a:r>
          </a:p>
        </p:txBody>
      </p:sp>
      <p:sp>
        <p:nvSpPr>
          <p:cNvPr id="129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allow, to leave, to let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freír</a:t>
            </a:r>
          </a:p>
        </p:txBody>
      </p:sp>
      <p:sp>
        <p:nvSpPr>
          <p:cNvPr id="132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fry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hervir</a:t>
            </a:r>
          </a:p>
        </p:txBody>
      </p:sp>
      <p:sp>
        <p:nvSpPr>
          <p:cNvPr id="135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boil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añadir</a:t>
            </a:r>
          </a:p>
        </p:txBody>
      </p:sp>
      <p:sp>
        <p:nvSpPr>
          <p:cNvPr id="138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add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pelar</a:t>
            </a:r>
          </a:p>
        </p:txBody>
      </p:sp>
      <p:sp>
        <p:nvSpPr>
          <p:cNvPr id="141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peel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picar</a:t>
            </a:r>
          </a:p>
        </p:txBody>
      </p:sp>
      <p:sp>
        <p:nvSpPr>
          <p:cNvPr id="144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chop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batir</a:t>
            </a:r>
          </a:p>
        </p:txBody>
      </p:sp>
      <p:sp>
        <p:nvSpPr>
          <p:cNvPr id="147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beat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mezclar</a:t>
            </a:r>
          </a:p>
        </p:txBody>
      </p:sp>
      <p:sp>
        <p:nvSpPr>
          <p:cNvPr id="15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mix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probar</a:t>
            </a:r>
          </a:p>
        </p:txBody>
      </p:sp>
      <p:sp>
        <p:nvSpPr>
          <p:cNvPr id="153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try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tirar</a:t>
            </a:r>
          </a:p>
        </p:txBody>
      </p:sp>
      <p:sp>
        <p:nvSpPr>
          <p:cNvPr id="156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spill, to throw away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olvidar</a:t>
            </a:r>
            <a:r>
              <a:rPr>
                <a:solidFill>
                  <a:srgbClr val="9437FF"/>
                </a:solidFill>
              </a:rPr>
              <a:t>se </a:t>
            </a:r>
            <a:r>
              <a:rPr>
                <a:solidFill>
                  <a:srgbClr val="FFFFFF"/>
                </a:solidFill>
              </a:rPr>
              <a:t>de</a:t>
            </a:r>
          </a:p>
        </p:txBody>
      </p:sp>
      <p:sp>
        <p:nvSpPr>
          <p:cNvPr id="159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forget </a:t>
            </a:r>
            <a:r>
              <a:rPr>
                <a:solidFill>
                  <a:srgbClr val="D783FF"/>
                </a:solidFill>
              </a:rPr>
              <a:t>oneself </a:t>
            </a:r>
            <a:r>
              <a:rPr>
                <a:solidFill>
                  <a:srgbClr val="FFFFFF"/>
                </a:solidFill>
              </a:rPr>
              <a:t>of/about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9437FF"/>
                </a:solidFill>
              </a:rPr>
              <a:t>te</a:t>
            </a:r>
            <a:r>
              <a:t> </a:t>
            </a:r>
            <a:r>
              <a:rPr>
                <a:solidFill>
                  <a:srgbClr val="00F900"/>
                </a:solidFill>
              </a:rPr>
              <a:t>olvides</a:t>
            </a:r>
            <a:r>
              <a:t> de...</a:t>
            </a:r>
          </a:p>
        </p:txBody>
      </p:sp>
      <p:sp>
        <p:nvSpPr>
          <p:cNvPr id="16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D783FF"/>
                </a:solidFill>
              </a:rPr>
              <a:t>yourself</a:t>
            </a:r>
            <a:r>
              <a:t> </a:t>
            </a:r>
            <a:r>
              <a:rPr>
                <a:solidFill>
                  <a:srgbClr val="73FA79"/>
                </a:solidFill>
              </a:rPr>
              <a:t>forget</a:t>
            </a:r>
            <a:r>
              <a:t> about...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¿Cómo </a:t>
            </a:r>
            <a:r>
              <a:rPr>
                <a:solidFill>
                  <a:srgbClr val="9437FF"/>
                </a:solidFill>
              </a:rPr>
              <a:t>se</a:t>
            </a:r>
            <a:r>
              <a:t> </a:t>
            </a:r>
            <a:r>
              <a:rPr>
                <a:solidFill>
                  <a:srgbClr val="00F900"/>
                </a:solidFill>
              </a:rPr>
              <a:t>hace</a:t>
            </a:r>
            <a:r>
              <a:t>...</a:t>
            </a:r>
          </a:p>
        </p:txBody>
      </p:sp>
      <p:sp>
        <p:nvSpPr>
          <p:cNvPr id="16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How </a:t>
            </a:r>
            <a:r>
              <a:rPr>
                <a:solidFill>
                  <a:srgbClr val="D783FF"/>
                </a:solidFill>
              </a:rPr>
              <a:t>itself</a:t>
            </a:r>
            <a:r>
              <a:t> </a:t>
            </a:r>
            <a:r>
              <a:rPr>
                <a:solidFill>
                  <a:srgbClr val="73FA79"/>
                </a:solidFill>
              </a:rPr>
              <a:t>makes</a:t>
            </a:r>
            <a:r>
              <a:t>...</a:t>
            </a:r>
          </a:p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(How is it made)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¿Con qué </a:t>
            </a:r>
            <a:r>
              <a:rPr>
                <a:solidFill>
                  <a:srgbClr val="9437FF"/>
                </a:solidFill>
              </a:rPr>
              <a:t>se</a:t>
            </a:r>
            <a:r>
              <a:t> </a:t>
            </a:r>
            <a:r>
              <a:rPr>
                <a:solidFill>
                  <a:srgbClr val="00F900"/>
                </a:solidFill>
              </a:rPr>
              <a:t>sirve</a:t>
            </a:r>
            <a:r>
              <a:t>...</a:t>
            </a:r>
          </a:p>
        </p:txBody>
      </p:sp>
      <p:sp>
        <p:nvSpPr>
          <p:cNvPr id="16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With what </a:t>
            </a:r>
            <a:r>
              <a:rPr>
                <a:solidFill>
                  <a:srgbClr val="D783FF"/>
                </a:solidFill>
              </a:rPr>
              <a:t>itself</a:t>
            </a:r>
            <a:r>
              <a:t> </a:t>
            </a:r>
            <a:r>
              <a:rPr>
                <a:solidFill>
                  <a:srgbClr val="73FA79"/>
                </a:solidFill>
              </a:rPr>
              <a:t>serves</a:t>
            </a:r>
            <a:r>
              <a:t>...</a:t>
            </a:r>
          </a:p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(does one serve)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congelado/a</a:t>
            </a:r>
          </a:p>
        </p:txBody>
      </p:sp>
      <p:sp>
        <p:nvSpPr>
          <p:cNvPr id="171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frozen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enlatado/a</a:t>
            </a:r>
          </a:p>
        </p:txBody>
      </p:sp>
      <p:sp>
        <p:nvSpPr>
          <p:cNvPr id="174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canned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fresco/a</a:t>
            </a:r>
          </a:p>
        </p:txBody>
      </p:sp>
      <p:sp>
        <p:nvSpPr>
          <p:cNvPr id="177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fresh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frito/a</a:t>
            </a:r>
          </a:p>
        </p:txBody>
      </p:sp>
      <p:sp>
        <p:nvSpPr>
          <p:cNvPr id="18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fried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al horno</a:t>
            </a:r>
          </a:p>
        </p:txBody>
      </p:sp>
      <p:sp>
        <p:nvSpPr>
          <p:cNvPr id="183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baked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receta</a:t>
            </a:r>
          </a:p>
        </p:txBody>
      </p:sp>
      <p:sp>
        <p:nvSpPr>
          <p:cNvPr id="18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recipe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ingrediente</a:t>
            </a:r>
          </a:p>
        </p:txBody>
      </p:sp>
      <p:sp>
        <p:nvSpPr>
          <p:cNvPr id="18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ingredient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vinagre</a:t>
            </a:r>
          </a:p>
        </p:txBody>
      </p:sp>
      <p:sp>
        <p:nvSpPr>
          <p:cNvPr id="19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vinegar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aceite</a:t>
            </a:r>
          </a:p>
        </p:txBody>
      </p:sp>
      <p:sp>
        <p:nvSpPr>
          <p:cNvPr id="19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cooking oil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ajo</a:t>
            </a:r>
          </a:p>
        </p:txBody>
      </p:sp>
      <p:sp>
        <p:nvSpPr>
          <p:cNvPr id="19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garlic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caldo</a:t>
            </a:r>
          </a:p>
        </p:txBody>
      </p:sp>
      <p:sp>
        <p:nvSpPr>
          <p:cNvPr id="20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broth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camarón</a:t>
            </a:r>
          </a:p>
          <a:p>
            <a:pPr lvl="1" indent="228600"/>
            <a:r>
              <a:t>los camarones</a:t>
            </a:r>
          </a:p>
        </p:txBody>
      </p:sp>
      <p:sp>
        <p:nvSpPr>
          <p:cNvPr id="20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shrimp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mariscos</a:t>
            </a:r>
          </a:p>
        </p:txBody>
      </p:sp>
      <p:sp>
        <p:nvSpPr>
          <p:cNvPr id="20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shellfish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salsa</a:t>
            </a:r>
          </a:p>
        </p:txBody>
      </p:sp>
      <p:sp>
        <p:nvSpPr>
          <p:cNvPr id="21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salsa, sauce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pedazo</a:t>
            </a:r>
          </a:p>
        </p:txBody>
      </p:sp>
      <p:sp>
        <p:nvSpPr>
          <p:cNvPr id="21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piece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olla</a:t>
            </a:r>
          </a:p>
        </p:txBody>
      </p:sp>
      <p:sp>
        <p:nvSpPr>
          <p:cNvPr id="21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pot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horno</a:t>
            </a:r>
          </a:p>
        </p:txBody>
      </p:sp>
      <p:sp>
        <p:nvSpPr>
          <p:cNvPr id="21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oven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estufa</a:t>
            </a:r>
          </a:p>
        </p:txBody>
      </p:sp>
      <p:sp>
        <p:nvSpPr>
          <p:cNvPr id="22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stove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fuego</a:t>
            </a:r>
          </a:p>
        </p:txBody>
      </p:sp>
      <p:sp>
        <p:nvSpPr>
          <p:cNvPr id="22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fire / heat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fregadero</a:t>
            </a:r>
          </a:p>
        </p:txBody>
      </p:sp>
      <p:sp>
        <p:nvSpPr>
          <p:cNvPr id="22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sink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refrigerador</a:t>
            </a:r>
          </a:p>
        </p:txBody>
      </p:sp>
      <p:sp>
        <p:nvSpPr>
          <p:cNvPr id="23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refrigerator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cucharada</a:t>
            </a:r>
          </a:p>
        </p:txBody>
      </p:sp>
      <p:sp>
        <p:nvSpPr>
          <p:cNvPr id="23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tablespoon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cucharón</a:t>
            </a:r>
          </a:p>
          <a:p>
            <a:pPr lvl="1" indent="228600"/>
            <a:r>
              <a:t>los cucharones</a:t>
            </a:r>
          </a:p>
        </p:txBody>
      </p:sp>
      <p:sp>
        <p:nvSpPr>
          <p:cNvPr id="23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ladle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las tazas para </a:t>
            </a:r>
            <a:r>
              <a:rPr>
                <a:solidFill>
                  <a:srgbClr val="FFFB00"/>
                </a:solidFill>
              </a:rPr>
              <a:t>medir</a:t>
            </a:r>
          </a:p>
        </p:txBody>
      </p:sp>
      <p:sp>
        <p:nvSpPr>
          <p:cNvPr id="24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cups for measuring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molde</a:t>
            </a:r>
          </a:p>
        </p:txBody>
      </p:sp>
      <p:sp>
        <p:nvSpPr>
          <p:cNvPr id="24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baking pan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licuadora</a:t>
            </a:r>
          </a:p>
        </p:txBody>
      </p:sp>
      <p:sp>
        <p:nvSpPr>
          <p:cNvPr id="24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blender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cafetera</a:t>
            </a:r>
          </a:p>
        </p:txBody>
      </p:sp>
      <p:sp>
        <p:nvSpPr>
          <p:cNvPr id="24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coffee maker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hables</a:t>
            </a:r>
          </a:p>
        </p:txBody>
      </p:sp>
      <p:sp>
        <p:nvSpPr>
          <p:cNvPr id="25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speak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comas</a:t>
            </a:r>
          </a:p>
        </p:txBody>
      </p:sp>
      <p:sp>
        <p:nvSpPr>
          <p:cNvPr id="25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eat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escribas</a:t>
            </a:r>
          </a:p>
        </p:txBody>
      </p:sp>
      <p:sp>
        <p:nvSpPr>
          <p:cNvPr id="25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write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des</a:t>
            </a:r>
          </a:p>
        </p:txBody>
      </p:sp>
      <p:sp>
        <p:nvSpPr>
          <p:cNvPr id="26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give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estés</a:t>
            </a:r>
          </a:p>
        </p:txBody>
      </p:sp>
      <p:sp>
        <p:nvSpPr>
          <p:cNvPr id="26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be / feel...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vayas</a:t>
            </a:r>
          </a:p>
        </p:txBody>
      </p:sp>
      <p:sp>
        <p:nvSpPr>
          <p:cNvPr id="26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go / leave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seas</a:t>
            </a:r>
          </a:p>
        </p:txBody>
      </p:sp>
      <p:sp>
        <p:nvSpPr>
          <p:cNvPr id="27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be...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tires</a:t>
            </a:r>
          </a:p>
        </p:txBody>
      </p:sp>
      <p:sp>
        <p:nvSpPr>
          <p:cNvPr id="27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spill / throw away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añadas</a:t>
            </a:r>
          </a:p>
        </p:txBody>
      </p:sp>
      <p:sp>
        <p:nvSpPr>
          <p:cNvPr id="27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add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 </a:t>
            </a:r>
            <a:r>
              <a:rPr>
                <a:solidFill>
                  <a:srgbClr val="00F900"/>
                </a:solidFill>
              </a:rPr>
              <a:t>dejes</a:t>
            </a:r>
          </a:p>
        </p:txBody>
      </p:sp>
      <p:sp>
        <p:nvSpPr>
          <p:cNvPr id="27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Don't </a:t>
            </a:r>
            <a:r>
              <a:rPr>
                <a:solidFill>
                  <a:srgbClr val="73FA79"/>
                </a:solidFill>
              </a:rPr>
              <a:t>allow / let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