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19250" y="6604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299" y="638918"/>
            <a:ext cx="5325771" cy="82169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25236" indent="-280736" algn="ctr">
              <a:spcBef>
                <a:spcPts val="0"/>
              </a:spcBef>
              <a:defRPr i="1" sz="2400"/>
            </a:lvl2pPr>
            <a:lvl3pPr marL="1169736" indent="-280736" algn="ctr">
              <a:spcBef>
                <a:spcPts val="0"/>
              </a:spcBef>
              <a:defRPr i="1" sz="2400"/>
            </a:lvl3pPr>
            <a:lvl4pPr marL="1614236" indent="-280736" algn="ctr">
              <a:spcBef>
                <a:spcPts val="0"/>
              </a:spcBef>
              <a:defRPr i="1" sz="2400"/>
            </a:lvl4pPr>
            <a:lvl5pPr marL="2058736" indent="-280736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</a:pP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competir</a:t>
            </a:r>
          </a:p>
        </p:txBody>
      </p:sp>
      <p:sp>
        <p:nvSpPr>
          <p:cNvPr id="12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compete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aplaudir</a:t>
            </a:r>
          </a:p>
        </p:txBody>
      </p:sp>
      <p:sp>
        <p:nvSpPr>
          <p:cNvPr id="12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applaud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meter </a:t>
            </a:r>
            <a:r>
              <a:rPr>
                <a:solidFill>
                  <a:srgbClr val="FFFFFF"/>
                </a:solidFill>
              </a:rPr>
              <a:t>un gol</a:t>
            </a:r>
          </a:p>
        </p:txBody>
      </p:sp>
      <p:sp>
        <p:nvSpPr>
          <p:cNvPr id="12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score </a:t>
            </a:r>
            <a:r>
              <a:rPr>
                <a:solidFill>
                  <a:srgbClr val="FFFFFF"/>
                </a:solidFill>
              </a:rPr>
              <a:t>a goal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perder</a:t>
            </a:r>
          </a:p>
        </p:txBody>
      </p:sp>
      <p:sp>
        <p:nvSpPr>
          <p:cNvPr id="12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lose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vencer</a:t>
            </a:r>
          </a:p>
        </p:txBody>
      </p:sp>
      <p:sp>
        <p:nvSpPr>
          <p:cNvPr id="132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defeat / to conquer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empatar</a:t>
            </a:r>
          </a:p>
        </p:txBody>
      </p:sp>
      <p:sp>
        <p:nvSpPr>
          <p:cNvPr id="135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tie (both win)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enojar</a:t>
            </a:r>
            <a:r>
              <a:rPr>
                <a:solidFill>
                  <a:srgbClr val="9437FF"/>
                </a:solidFill>
              </a:rPr>
              <a:t>se</a:t>
            </a:r>
          </a:p>
        </p:txBody>
      </p:sp>
      <p:sp>
        <p:nvSpPr>
          <p:cNvPr id="138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get angry </a:t>
            </a:r>
            <a:r>
              <a:rPr>
                <a:solidFill>
                  <a:srgbClr val="D783FF"/>
                </a:solidFill>
              </a:rPr>
              <a:t>oneself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volver</a:t>
            </a:r>
            <a:r>
              <a:rPr>
                <a:solidFill>
                  <a:srgbClr val="9437FF"/>
                </a:solidFill>
              </a:rPr>
              <a:t>se </a:t>
            </a:r>
            <a:r>
              <a:rPr>
                <a:solidFill>
                  <a:srgbClr val="FF9300"/>
                </a:solidFill>
              </a:rPr>
              <a:t>loco/loca</a:t>
            </a:r>
          </a:p>
        </p:txBody>
      </p:sp>
      <p:sp>
        <p:nvSpPr>
          <p:cNvPr id="14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get (turn </a:t>
            </a:r>
            <a:r>
              <a:rPr>
                <a:solidFill>
                  <a:srgbClr val="D783FF"/>
                </a:solidFill>
              </a:rPr>
              <a:t>oneself) </a:t>
            </a:r>
            <a:r>
              <a:rPr>
                <a:solidFill>
                  <a:srgbClr val="FF7E79"/>
                </a:solidFill>
              </a:rPr>
              <a:t>crazy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poner</a:t>
            </a:r>
            <a:r>
              <a:rPr>
                <a:solidFill>
                  <a:srgbClr val="9437FF"/>
                </a:solidFill>
              </a:rPr>
              <a:t>se </a:t>
            </a:r>
            <a:r>
              <a:rPr>
                <a:solidFill>
                  <a:srgbClr val="FF9300"/>
                </a:solidFill>
              </a:rPr>
              <a:t>agitado/a</a:t>
            </a:r>
          </a:p>
        </p:txBody>
      </p:sp>
      <p:sp>
        <p:nvSpPr>
          <p:cNvPr id="144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put on (to become) </a:t>
            </a:r>
            <a:r>
              <a:rPr>
                <a:solidFill>
                  <a:srgbClr val="D783FF"/>
                </a:solidFill>
              </a:rPr>
              <a:t>oneself </a:t>
            </a:r>
            <a:r>
              <a:rPr>
                <a:solidFill>
                  <a:srgbClr val="FF7E79"/>
                </a:solidFill>
              </a:rPr>
              <a:t>agitated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poner</a:t>
            </a:r>
            <a:r>
              <a:rPr>
                <a:solidFill>
                  <a:srgbClr val="9437FF"/>
                </a:solidFill>
              </a:rPr>
              <a:t>se </a:t>
            </a:r>
            <a:r>
              <a:rPr>
                <a:solidFill>
                  <a:srgbClr val="FF9300"/>
                </a:solidFill>
              </a:rPr>
              <a:t>alegre</a:t>
            </a:r>
          </a:p>
        </p:txBody>
      </p:sp>
      <p:sp>
        <p:nvSpPr>
          <p:cNvPr id="147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put on (to become) </a:t>
            </a:r>
            <a:r>
              <a:rPr>
                <a:solidFill>
                  <a:srgbClr val="D783FF"/>
                </a:solidFill>
              </a:rPr>
              <a:t>oneself </a:t>
            </a:r>
            <a:r>
              <a:rPr>
                <a:solidFill>
                  <a:srgbClr val="FF7E79"/>
                </a:solidFill>
              </a:rPr>
              <a:t>happy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poner</a:t>
            </a:r>
            <a:r>
              <a:rPr>
                <a:solidFill>
                  <a:srgbClr val="9437FF"/>
                </a:solidFill>
              </a:rPr>
              <a:t>se</a:t>
            </a:r>
            <a:endParaRPr>
              <a:solidFill>
                <a:srgbClr val="9437FF"/>
              </a:solidFill>
            </a:endParaRPr>
          </a:p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emocionado/a</a:t>
            </a:r>
          </a:p>
        </p:txBody>
      </p:sp>
      <p:sp>
        <p:nvSpPr>
          <p:cNvPr id="15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put on (to become) </a:t>
            </a:r>
            <a:r>
              <a:rPr>
                <a:solidFill>
                  <a:srgbClr val="D783FF"/>
                </a:solidFill>
              </a:rPr>
              <a:t>oneself </a:t>
            </a:r>
            <a:r>
              <a:rPr>
                <a:solidFill>
                  <a:srgbClr val="FF7E79"/>
                </a:solidFill>
              </a:rPr>
              <a:t>excited/emotional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poner</a:t>
            </a:r>
            <a:r>
              <a:rPr>
                <a:solidFill>
                  <a:srgbClr val="9437FF"/>
                </a:solidFill>
              </a:rPr>
              <a:t>se </a:t>
            </a:r>
            <a:r>
              <a:rPr>
                <a:solidFill>
                  <a:srgbClr val="FF9300"/>
                </a:solidFill>
              </a:rPr>
              <a:t>furioso/a</a:t>
            </a:r>
          </a:p>
        </p:txBody>
      </p:sp>
      <p:sp>
        <p:nvSpPr>
          <p:cNvPr id="15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put on (to become) </a:t>
            </a:r>
            <a:r>
              <a:rPr>
                <a:solidFill>
                  <a:srgbClr val="D783FF"/>
                </a:solidFill>
              </a:rPr>
              <a:t>oneself </a:t>
            </a:r>
            <a:r>
              <a:rPr>
                <a:solidFill>
                  <a:srgbClr val="FF7E79"/>
                </a:solidFill>
              </a:rPr>
              <a:t>furious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estar</a:t>
            </a:r>
            <a:r>
              <a:rPr>
                <a:solidFill>
                  <a:srgbClr val="9437FF"/>
                </a:solidFill>
              </a:rPr>
              <a:t> </a:t>
            </a:r>
            <a:r>
              <a:rPr>
                <a:solidFill>
                  <a:srgbClr val="FF9300"/>
                </a:solidFill>
              </a:rPr>
              <a:t>conmovido/a</a:t>
            </a:r>
          </a:p>
        </p:txBody>
      </p:sp>
      <p:sp>
        <p:nvSpPr>
          <p:cNvPr id="15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be </a:t>
            </a:r>
            <a:r>
              <a:rPr>
                <a:solidFill>
                  <a:srgbClr val="FF7E79"/>
                </a:solidFill>
              </a:rPr>
              <a:t>moved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alegrar</a:t>
            </a:r>
            <a:r>
              <a:rPr>
                <a:solidFill>
                  <a:srgbClr val="9437FF"/>
                </a:solidFill>
              </a:rPr>
              <a:t>se</a:t>
            </a:r>
          </a:p>
        </p:txBody>
      </p:sp>
      <p:sp>
        <p:nvSpPr>
          <p:cNvPr id="15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be happy </a:t>
            </a:r>
            <a:r>
              <a:rPr>
                <a:solidFill>
                  <a:srgbClr val="D783FF"/>
                </a:solidFill>
              </a:rPr>
              <a:t>(oneself)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aburrir</a:t>
            </a:r>
            <a:r>
              <a:rPr>
                <a:solidFill>
                  <a:srgbClr val="9437FF"/>
                </a:solidFill>
              </a:rPr>
              <a:t>se</a:t>
            </a:r>
          </a:p>
        </p:txBody>
      </p:sp>
      <p:sp>
        <p:nvSpPr>
          <p:cNvPr id="162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bore </a:t>
            </a:r>
            <a:r>
              <a:rPr>
                <a:solidFill>
                  <a:srgbClr val="D783FF"/>
                </a:solidFill>
              </a:rPr>
              <a:t>oneself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dormir</a:t>
            </a:r>
            <a:r>
              <a:rPr>
                <a:solidFill>
                  <a:srgbClr val="9437FF"/>
                </a:solidFill>
              </a:rPr>
              <a:t>se</a:t>
            </a:r>
          </a:p>
        </p:txBody>
      </p:sp>
      <p:sp>
        <p:nvSpPr>
          <p:cNvPr id="165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fall asleep </a:t>
            </a:r>
            <a:r>
              <a:rPr>
                <a:solidFill>
                  <a:srgbClr val="D783FF"/>
                </a:solidFill>
              </a:rPr>
              <a:t>oneself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morir</a:t>
            </a:r>
            <a:r>
              <a:rPr>
                <a:solidFill>
                  <a:srgbClr val="9437FF"/>
                </a:solidFill>
              </a:rPr>
              <a:t>se</a:t>
            </a:r>
          </a:p>
        </p:txBody>
      </p:sp>
      <p:sp>
        <p:nvSpPr>
          <p:cNvPr id="168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die </a:t>
            </a:r>
            <a:r>
              <a:rPr>
                <a:solidFill>
                  <a:srgbClr val="D783FF"/>
                </a:solidFill>
              </a:rPr>
              <a:t>(oneself)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último</a:t>
            </a:r>
            <a:endParaRPr>
              <a:solidFill>
                <a:srgbClr val="FF9300"/>
              </a:solidFill>
            </a:endParaRPr>
          </a:p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última</a:t>
            </a:r>
          </a:p>
        </p:txBody>
      </p:sp>
      <p:sp>
        <p:nvSpPr>
          <p:cNvPr id="17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last / final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fenomenal</a:t>
            </a:r>
          </a:p>
        </p:txBody>
      </p:sp>
      <p:sp>
        <p:nvSpPr>
          <p:cNvPr id="174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phenomenal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torneo</a:t>
            </a:r>
          </a:p>
        </p:txBody>
      </p:sp>
      <p:sp>
        <p:nvSpPr>
          <p:cNvPr id="17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tournament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trofeo</a:t>
            </a:r>
          </a:p>
        </p:txBody>
      </p:sp>
      <p:sp>
        <p:nvSpPr>
          <p:cNvPr id="18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trophy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corona</a:t>
            </a:r>
          </a:p>
        </p:txBody>
      </p:sp>
      <p:sp>
        <p:nvSpPr>
          <p:cNvPr id="18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crown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carrera</a:t>
            </a:r>
          </a:p>
        </p:txBody>
      </p:sp>
      <p:sp>
        <p:nvSpPr>
          <p:cNvPr id="18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race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meta</a:t>
            </a:r>
          </a:p>
        </p:txBody>
      </p:sp>
      <p:sp>
        <p:nvSpPr>
          <p:cNvPr id="18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finish line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atletismo</a:t>
            </a:r>
          </a:p>
        </p:txBody>
      </p:sp>
      <p:sp>
        <p:nvSpPr>
          <p:cNvPr id="19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(track and field)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resultado</a:t>
            </a:r>
          </a:p>
        </p:txBody>
      </p:sp>
      <p:sp>
        <p:nvSpPr>
          <p:cNvPr id="19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score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campeonato</a:t>
            </a:r>
          </a:p>
        </p:txBody>
      </p:sp>
      <p:sp>
        <p:nvSpPr>
          <p:cNvPr id="19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championship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competencia</a:t>
            </a:r>
          </a:p>
        </p:txBody>
      </p:sp>
      <p:sp>
        <p:nvSpPr>
          <p:cNvPr id="20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competition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entrenador</a:t>
            </a:r>
          </a:p>
          <a:p>
            <a:pPr lvl="1" indent="228600"/>
            <a:r>
              <a:t>la entrenadora</a:t>
            </a:r>
          </a:p>
        </p:txBody>
      </p:sp>
      <p:sp>
        <p:nvSpPr>
          <p:cNvPr id="20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trainer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atleta</a:t>
            </a:r>
          </a:p>
          <a:p>
            <a:pPr lvl="1" indent="228600"/>
            <a:r>
              <a:t>la atleta</a:t>
            </a:r>
          </a:p>
        </p:txBody>
      </p:sp>
      <p:sp>
        <p:nvSpPr>
          <p:cNvPr id="20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athlete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jugador</a:t>
            </a:r>
          </a:p>
          <a:p>
            <a:pPr lvl="1" indent="228600"/>
            <a:r>
              <a:t>la jugadora</a:t>
            </a:r>
          </a:p>
        </p:txBody>
      </p:sp>
      <p:sp>
        <p:nvSpPr>
          <p:cNvPr id="21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player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aficionado</a:t>
            </a:r>
          </a:p>
          <a:p>
            <a:pPr lvl="1" indent="228600"/>
            <a:r>
              <a:t>la aficionada</a:t>
            </a:r>
          </a:p>
        </p:txBody>
      </p:sp>
      <p:sp>
        <p:nvSpPr>
          <p:cNvPr id="21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fan / enthusiast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liga</a:t>
            </a:r>
          </a:p>
        </p:txBody>
      </p:sp>
      <p:sp>
        <p:nvSpPr>
          <p:cNvPr id="21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league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tanteo</a:t>
            </a:r>
          </a:p>
        </p:txBody>
      </p:sp>
      <p:sp>
        <p:nvSpPr>
          <p:cNvPr id="21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score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empate</a:t>
            </a:r>
          </a:p>
        </p:txBody>
      </p:sp>
      <p:sp>
        <p:nvSpPr>
          <p:cNvPr id="22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tie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al final</a:t>
            </a:r>
          </a:p>
        </p:txBody>
      </p:sp>
      <p:sp>
        <p:nvSpPr>
          <p:cNvPr id="22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at the end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01168" defTabSz="514095">
              <a:defRPr sz="7040"/>
            </a:pPr>
            <a:r>
              <a:t>el campeón</a:t>
            </a:r>
          </a:p>
          <a:p>
            <a:pPr lvl="1" indent="201168" defTabSz="514095">
              <a:defRPr sz="7040"/>
            </a:pPr>
            <a:r>
              <a:t>la campeona</a:t>
            </a:r>
          </a:p>
          <a:p>
            <a:pPr lvl="1" indent="201168" defTabSz="514095">
              <a:defRPr sz="7040"/>
            </a:pPr>
            <a:r>
              <a:t>los campeones</a:t>
            </a:r>
          </a:p>
        </p:txBody>
      </p:sp>
      <p:sp>
        <p:nvSpPr>
          <p:cNvPr id="22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champion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por ... vez</a:t>
            </a:r>
          </a:p>
        </p:txBody>
      </p:sp>
      <p:sp>
        <p:nvSpPr>
          <p:cNvPr id="23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for the ... time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auditorio</a:t>
            </a:r>
          </a:p>
        </p:txBody>
      </p:sp>
      <p:sp>
        <p:nvSpPr>
          <p:cNvPr id="23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auditorium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comentario</a:t>
            </a:r>
          </a:p>
        </p:txBody>
      </p:sp>
      <p:sp>
        <p:nvSpPr>
          <p:cNvPr id="23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commentary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concurso de belleza</a:t>
            </a:r>
          </a:p>
        </p:txBody>
      </p:sp>
      <p:sp>
        <p:nvSpPr>
          <p:cNvPr id="24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beauty contest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entrevista</a:t>
            </a:r>
          </a:p>
        </p:txBody>
      </p:sp>
      <p:sp>
        <p:nvSpPr>
          <p:cNvPr id="24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interview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un millón de...</a:t>
            </a:r>
          </a:p>
          <a:p>
            <a:pPr lvl="1" indent="228600"/>
            <a:r>
              <a:t>millones de</a:t>
            </a:r>
          </a:p>
        </p:txBody>
      </p:sp>
      <p:sp>
        <p:nvSpPr>
          <p:cNvPr id="24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a million of...</a:t>
            </a:r>
          </a:p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millions of...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premio</a:t>
            </a:r>
          </a:p>
        </p:txBody>
      </p:sp>
      <p:sp>
        <p:nvSpPr>
          <p:cNvPr id="24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prize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presentador</a:t>
            </a:r>
          </a:p>
          <a:p>
            <a:pPr lvl="1" indent="228600"/>
            <a:r>
              <a:t>la presentadora</a:t>
            </a:r>
          </a:p>
        </p:txBody>
      </p:sp>
      <p:sp>
        <p:nvSpPr>
          <p:cNvPr id="25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the presenter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público</a:t>
            </a:r>
          </a:p>
        </p:txBody>
      </p:sp>
      <p:sp>
        <p:nvSpPr>
          <p:cNvPr id="25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public / audience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reina</a:t>
            </a:r>
          </a:p>
        </p:txBody>
      </p:sp>
      <p:sp>
        <p:nvSpPr>
          <p:cNvPr id="25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queen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entrevistar</a:t>
            </a:r>
          </a:p>
        </p:txBody>
      </p:sp>
      <p:sp>
        <p:nvSpPr>
          <p:cNvPr id="26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interview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