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1pPr>
    <a:lvl2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2pPr>
    <a:lvl3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3pPr>
    <a:lvl4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4pPr>
    <a:lvl5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5pPr>
    <a:lvl6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6pPr>
    <a:lvl7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7pPr>
    <a:lvl8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8pPr>
    <a:lvl9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CAD2E9"/>
          </a:solidFill>
        </a:fill>
      </a:tcStyle>
    </a:wholeTbl>
    <a:band2H>
      <a:tcTxStyle b="def" i="def"/>
      <a:tcStyle>
        <a:tcBdr/>
        <a:fill>
          <a:solidFill>
            <a:srgbClr val="E6EAF4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381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381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CCDACA"/>
          </a:solidFill>
        </a:fill>
      </a:tcStyle>
    </a:wholeTbl>
    <a:band2H>
      <a:tcTxStyle b="def" i="def"/>
      <a:tcStyle>
        <a:tcBdr/>
        <a:fill>
          <a:solidFill>
            <a:srgbClr val="E7EDE7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381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381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D0CEE9"/>
          </a:solidFill>
        </a:fill>
      </a:tcStyle>
    </a:wholeTbl>
    <a:band2H>
      <a:tcTxStyle b="def" i="def"/>
      <a:tcStyle>
        <a:tcBdr/>
        <a:fill>
          <a:solidFill>
            <a:srgbClr val="E9E8F4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381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381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000000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381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381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21"/>
          </p:nvPr>
        </p:nvSpPr>
        <p:spPr>
          <a:xfrm>
            <a:off x="1619250" y="660400"/>
            <a:ext cx="9758017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sz="half" idx="21"/>
          </p:nvPr>
        </p:nvSpPr>
        <p:spPr>
          <a:xfrm>
            <a:off x="6718299" y="638917"/>
            <a:ext cx="5325772" cy="821690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952500" y="47625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sz="half" idx="21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231900" indent="-342900">
              <a:spcBef>
                <a:spcPts val="3200"/>
              </a:spcBef>
              <a:defRPr sz="2800"/>
            </a:lvl3pPr>
            <a:lvl4pPr marL="1676400" indent="-342900">
              <a:spcBef>
                <a:spcPts val="3200"/>
              </a:spcBef>
              <a:defRPr sz="2800"/>
            </a:lvl4pPr>
            <a:lvl5pPr marL="2120900" indent="-342900">
              <a:spcBef>
                <a:spcPts val="32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21"/>
          </p:nvPr>
        </p:nvSpPr>
        <p:spPr>
          <a:xfrm>
            <a:off x="6731000" y="4965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22"/>
          </p:nvPr>
        </p:nvSpPr>
        <p:spPr>
          <a:xfrm>
            <a:off x="6731000" y="635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sz="half" idx="23"/>
          </p:nvPr>
        </p:nvSpPr>
        <p:spPr>
          <a:xfrm>
            <a:off x="9525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i="1" sz="2400"/>
            </a:lvl1pPr>
            <a:lvl2pPr marL="725236" indent="-280736" algn="ctr">
              <a:spcBef>
                <a:spcPts val="0"/>
              </a:spcBef>
              <a:defRPr i="1" sz="2400"/>
            </a:lvl2pPr>
            <a:lvl3pPr marL="1169735" indent="-280735" algn="ctr">
              <a:spcBef>
                <a:spcPts val="0"/>
              </a:spcBef>
              <a:defRPr i="1" sz="2400"/>
            </a:lvl3pPr>
            <a:lvl4pPr marL="1614235" indent="-280735" algn="ctr">
              <a:spcBef>
                <a:spcPts val="0"/>
              </a:spcBef>
              <a:defRPr i="1" sz="2400"/>
            </a:lvl4pPr>
            <a:lvl5pPr marL="2058735" indent="-280735" algn="ctr">
              <a:spcBef>
                <a:spcPts val="0"/>
              </a:spcBef>
              <a:defRPr i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“Type a quote here.”"/>
          <p:cNvSpPr/>
          <p:nvPr>
            <p:ph type="body" sz="quarter" idx="21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21"/>
          </p:nvPr>
        </p:nvSpPr>
        <p:spPr>
          <a:xfrm>
            <a:off x="-3175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11798" y="925830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aprender (a)</a:t>
            </a:r>
          </a:p>
        </p:txBody>
      </p:sp>
      <p:sp>
        <p:nvSpPr>
          <p:cNvPr id="120" name="on time"/>
          <p:cNvSpPr txBox="1"/>
          <p:nvPr>
            <p:ph type="subTitle" sz="half" idx="1"/>
          </p:nvPr>
        </p:nvSpPr>
        <p:spPr>
          <a:xfrm>
            <a:off x="1270000" y="5029200"/>
            <a:ext cx="10464800" cy="2871391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to learn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bucear</a:t>
            </a:r>
          </a:p>
        </p:txBody>
      </p:sp>
      <p:sp>
        <p:nvSpPr>
          <p:cNvPr id="123" name="on time"/>
          <p:cNvSpPr txBox="1"/>
          <p:nvPr>
            <p:ph type="subTitle" sz="half" idx="1"/>
          </p:nvPr>
        </p:nvSpPr>
        <p:spPr>
          <a:xfrm>
            <a:off x="1270000" y="5029200"/>
            <a:ext cx="10464800" cy="2871391"/>
          </a:xfrm>
          <a:prstGeom prst="rect">
            <a:avLst/>
          </a:prstGeom>
        </p:spPr>
        <p:txBody>
          <a:bodyPr/>
          <a:lstStyle/>
          <a:p>
            <a: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to scuba dive</a:t>
            </a:r>
          </a:p>
          <a:p>
            <a: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to snorkel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comprar </a:t>
            </a:r>
            <a:r>
              <a:rPr>
                <a:solidFill>
                  <a:srgbClr val="FFFFFF"/>
                </a:solidFill>
              </a:rPr>
              <a:t>recuerdos</a:t>
            </a:r>
          </a:p>
        </p:txBody>
      </p:sp>
      <p:sp>
        <p:nvSpPr>
          <p:cNvPr id="126" name="on time"/>
          <p:cNvSpPr txBox="1"/>
          <p:nvPr>
            <p:ph type="subTitle" sz="half" idx="1"/>
          </p:nvPr>
        </p:nvSpPr>
        <p:spPr>
          <a:xfrm>
            <a:off x="1270000" y="5029200"/>
            <a:ext cx="10464800" cy="2871391"/>
          </a:xfrm>
          <a:prstGeom prst="rect">
            <a:avLst/>
          </a:prstGeom>
        </p:spPr>
        <p:txBody>
          <a:bodyPr/>
          <a:lstStyle/>
          <a:p>
            <a: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to buy </a:t>
            </a:r>
            <a:r>
              <a:rPr>
                <a:solidFill>
                  <a:srgbClr val="FFFFFF"/>
                </a:solidFill>
              </a:rPr>
              <a:t>souvenirs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descansar</a:t>
            </a:r>
          </a:p>
        </p:txBody>
      </p:sp>
      <p:sp>
        <p:nvSpPr>
          <p:cNvPr id="129" name="on time"/>
          <p:cNvSpPr txBox="1"/>
          <p:nvPr>
            <p:ph type="subTitle" sz="half" idx="1"/>
          </p:nvPr>
        </p:nvSpPr>
        <p:spPr>
          <a:xfrm>
            <a:off x="1270000" y="5029200"/>
            <a:ext cx="10464800" cy="2871391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to rest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montar </a:t>
            </a:r>
            <a:r>
              <a:rPr>
                <a:solidFill>
                  <a:srgbClr val="FFFFFF"/>
                </a:solidFill>
              </a:rPr>
              <a:t>a caballo</a:t>
            </a:r>
          </a:p>
        </p:txBody>
      </p:sp>
      <p:sp>
        <p:nvSpPr>
          <p:cNvPr id="132" name="on time"/>
          <p:cNvSpPr txBox="1"/>
          <p:nvPr>
            <p:ph type="subTitle" sz="half" idx="1"/>
          </p:nvPr>
        </p:nvSpPr>
        <p:spPr>
          <a:xfrm>
            <a:off x="1270000" y="5029200"/>
            <a:ext cx="10464800" cy="2871391"/>
          </a:xfrm>
          <a:prstGeom prst="rect">
            <a:avLst/>
          </a:prstGeom>
        </p:spPr>
        <p:txBody>
          <a:bodyPr/>
          <a:lstStyle/>
          <a:p>
            <a: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to ride </a:t>
            </a:r>
            <a:r>
              <a:rPr>
                <a:solidFill>
                  <a:srgbClr val="FFFFFF"/>
                </a:solidFill>
              </a:rPr>
              <a:t>a horse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pasear </a:t>
            </a:r>
            <a:r>
              <a:rPr>
                <a:solidFill>
                  <a:srgbClr val="FFFFFF"/>
                </a:solidFill>
              </a:rPr>
              <a:t>en bote</a:t>
            </a:r>
          </a:p>
        </p:txBody>
      </p:sp>
      <p:sp>
        <p:nvSpPr>
          <p:cNvPr id="135" name="on time"/>
          <p:cNvSpPr txBox="1"/>
          <p:nvPr>
            <p:ph type="subTitle" sz="half" idx="1"/>
          </p:nvPr>
        </p:nvSpPr>
        <p:spPr>
          <a:xfrm>
            <a:off x="1270000" y="5029200"/>
            <a:ext cx="10464800" cy="2871391"/>
          </a:xfrm>
          <a:prstGeom prst="rect">
            <a:avLst/>
          </a:prstGeom>
        </p:spPr>
        <p:txBody>
          <a:bodyPr/>
          <a:lstStyle/>
          <a:p>
            <a: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to go/travel </a:t>
            </a:r>
            <a:r>
              <a:rPr>
                <a:solidFill>
                  <a:srgbClr val="FFFFFF"/>
                </a:solidFill>
              </a:rPr>
              <a:t>by boat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tomar </a:t>
            </a:r>
            <a:r>
              <a:rPr>
                <a:solidFill>
                  <a:srgbClr val="FFFFFF"/>
                </a:solidFill>
              </a:rPr>
              <a:t>el sol</a:t>
            </a:r>
          </a:p>
        </p:txBody>
      </p:sp>
      <p:sp>
        <p:nvSpPr>
          <p:cNvPr id="138" name="on time"/>
          <p:cNvSpPr txBox="1"/>
          <p:nvPr>
            <p:ph type="subTitle" sz="half" idx="1"/>
          </p:nvPr>
        </p:nvSpPr>
        <p:spPr>
          <a:xfrm>
            <a:off x="1270000" y="5029200"/>
            <a:ext cx="10464800" cy="2871391"/>
          </a:xfrm>
          <a:prstGeom prst="rect">
            <a:avLst/>
          </a:prstGeom>
        </p:spPr>
        <p:txBody>
          <a:bodyPr/>
          <a:lstStyle/>
          <a:p>
            <a: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to take in </a:t>
            </a:r>
            <a:r>
              <a:rPr>
                <a:solidFill>
                  <a:srgbClr val="FFFFFF"/>
                </a:solidFill>
              </a:rPr>
              <a:t>the sun</a:t>
            </a:r>
            <a:endParaRPr>
              <a:solidFill>
                <a:srgbClr val="FFFFFF"/>
              </a:solidFill>
            </a:endParaRPr>
          </a:p>
          <a:p>
            <a: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to sunbathe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visitar</a:t>
            </a:r>
          </a:p>
        </p:txBody>
      </p:sp>
      <p:sp>
        <p:nvSpPr>
          <p:cNvPr id="141" name="on time"/>
          <p:cNvSpPr txBox="1"/>
          <p:nvPr>
            <p:ph type="subTitle" sz="half" idx="1"/>
          </p:nvPr>
        </p:nvSpPr>
        <p:spPr>
          <a:xfrm>
            <a:off x="1270000" y="5029200"/>
            <a:ext cx="10464800" cy="2871391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to visit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ir </a:t>
            </a:r>
            <a:r>
              <a:rPr>
                <a:solidFill>
                  <a:srgbClr val="FFFFFF"/>
                </a:solidFill>
              </a:rPr>
              <a:t>de vacaciones</a:t>
            </a:r>
          </a:p>
        </p:txBody>
      </p:sp>
      <p:sp>
        <p:nvSpPr>
          <p:cNvPr id="144" name="on time"/>
          <p:cNvSpPr txBox="1"/>
          <p:nvPr>
            <p:ph type="subTitle" sz="half" idx="1"/>
          </p:nvPr>
        </p:nvSpPr>
        <p:spPr>
          <a:xfrm>
            <a:off x="1270000" y="5029200"/>
            <a:ext cx="10464800" cy="2871391"/>
          </a:xfrm>
          <a:prstGeom prst="rect">
            <a:avLst/>
          </a:prstGeom>
        </p:spPr>
        <p:txBody>
          <a:bodyPr/>
          <a:lstStyle/>
          <a:p>
            <a: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to go </a:t>
            </a:r>
            <a:r>
              <a:rPr>
                <a:solidFill>
                  <a:srgbClr val="FFFFFF"/>
                </a:solidFill>
              </a:rPr>
              <a:t>(on) vacation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regresar</a:t>
            </a:r>
          </a:p>
        </p:txBody>
      </p:sp>
      <p:sp>
        <p:nvSpPr>
          <p:cNvPr id="147" name="on time"/>
          <p:cNvSpPr txBox="1"/>
          <p:nvPr>
            <p:ph type="subTitle" sz="half" idx="1"/>
          </p:nvPr>
        </p:nvSpPr>
        <p:spPr>
          <a:xfrm>
            <a:off x="1270000" y="5029200"/>
            <a:ext cx="10464800" cy="2871391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to return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salir</a:t>
            </a:r>
          </a:p>
        </p:txBody>
      </p:sp>
      <p:sp>
        <p:nvSpPr>
          <p:cNvPr id="150" name="on time"/>
          <p:cNvSpPr txBox="1"/>
          <p:nvPr>
            <p:ph type="subTitle" sz="half" idx="1"/>
          </p:nvPr>
        </p:nvSpPr>
        <p:spPr>
          <a:xfrm>
            <a:off x="1270000" y="5029200"/>
            <a:ext cx="10464800" cy="2871391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to leave, to go out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viajar</a:t>
            </a:r>
          </a:p>
        </p:txBody>
      </p:sp>
      <p:sp>
        <p:nvSpPr>
          <p:cNvPr id="153" name="on time"/>
          <p:cNvSpPr txBox="1"/>
          <p:nvPr>
            <p:ph type="subTitle" sz="half" idx="1"/>
          </p:nvPr>
        </p:nvSpPr>
        <p:spPr>
          <a:xfrm>
            <a:off x="1270000" y="5029200"/>
            <a:ext cx="10464800" cy="2871391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to travel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en</a:t>
            </a:r>
          </a:p>
        </p:txBody>
      </p:sp>
      <p:sp>
        <p:nvSpPr>
          <p:cNvPr id="156" name="on time"/>
          <p:cNvSpPr txBox="1"/>
          <p:nvPr>
            <p:ph type="subTitle" sz="half" idx="1"/>
          </p:nvPr>
        </p:nvSpPr>
        <p:spPr>
          <a:xfrm>
            <a:off x="1270000" y="5029200"/>
            <a:ext cx="10464800" cy="2871391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by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autobús</a:t>
            </a:r>
          </a:p>
        </p:txBody>
      </p:sp>
      <p:sp>
        <p:nvSpPr>
          <p:cNvPr id="159" name="on time"/>
          <p:cNvSpPr txBox="1"/>
          <p:nvPr>
            <p:ph type="subTitle" sz="half" idx="1"/>
          </p:nvPr>
        </p:nvSpPr>
        <p:spPr>
          <a:xfrm>
            <a:off x="1270000" y="5029200"/>
            <a:ext cx="10464800" cy="2871391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bus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avión</a:t>
            </a:r>
          </a:p>
        </p:txBody>
      </p:sp>
      <p:sp>
        <p:nvSpPr>
          <p:cNvPr id="162" name="on time"/>
          <p:cNvSpPr txBox="1"/>
          <p:nvPr>
            <p:ph type="subTitle" sz="half" idx="1"/>
          </p:nvPr>
        </p:nvSpPr>
        <p:spPr>
          <a:xfrm>
            <a:off x="1270000" y="5029200"/>
            <a:ext cx="10464800" cy="2871391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plane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barco</a:t>
            </a:r>
          </a:p>
        </p:txBody>
      </p:sp>
      <p:sp>
        <p:nvSpPr>
          <p:cNvPr id="165" name="on time"/>
          <p:cNvSpPr txBox="1"/>
          <p:nvPr>
            <p:ph type="subTitle" sz="half" idx="1"/>
          </p:nvPr>
        </p:nvSpPr>
        <p:spPr>
          <a:xfrm>
            <a:off x="1270000" y="5029200"/>
            <a:ext cx="10464800" cy="2871391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boat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tren</a:t>
            </a:r>
          </a:p>
        </p:txBody>
      </p:sp>
      <p:sp>
        <p:nvSpPr>
          <p:cNvPr id="168" name="on time"/>
          <p:cNvSpPr txBox="1"/>
          <p:nvPr>
            <p:ph type="subTitle" sz="half" idx="1"/>
          </p:nvPr>
        </p:nvSpPr>
        <p:spPr>
          <a:xfrm>
            <a:off x="1270000" y="5029200"/>
            <a:ext cx="10464800" cy="2871391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train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boleto</a:t>
            </a:r>
          </a:p>
        </p:txBody>
      </p:sp>
      <p:sp>
        <p:nvSpPr>
          <p:cNvPr id="171" name="on time"/>
          <p:cNvSpPr txBox="1"/>
          <p:nvPr>
            <p:ph type="subTitle" sz="half" idx="1"/>
          </p:nvPr>
        </p:nvSpPr>
        <p:spPr>
          <a:xfrm>
            <a:off x="1270000" y="5029200"/>
            <a:ext cx="10464800" cy="2871391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ticket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durante</a:t>
            </a:r>
          </a:p>
        </p:txBody>
      </p:sp>
      <p:sp>
        <p:nvSpPr>
          <p:cNvPr id="174" name="on time"/>
          <p:cNvSpPr txBox="1"/>
          <p:nvPr>
            <p:ph type="subTitle" sz="half" idx="1"/>
          </p:nvPr>
        </p:nvSpPr>
        <p:spPr>
          <a:xfrm>
            <a:off x="1270000" y="5029200"/>
            <a:ext cx="10464800" cy="2871391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during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tarde</a:t>
            </a:r>
          </a:p>
        </p:txBody>
      </p:sp>
      <p:sp>
        <p:nvSpPr>
          <p:cNvPr id="177" name="on time"/>
          <p:cNvSpPr txBox="1"/>
          <p:nvPr>
            <p:ph type="subTitle" sz="half" idx="1"/>
          </p:nvPr>
        </p:nvSpPr>
        <p:spPr>
          <a:xfrm>
            <a:off x="1270000" y="5029200"/>
            <a:ext cx="10464800" cy="2871391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late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temprano</a:t>
            </a:r>
          </a:p>
        </p:txBody>
      </p:sp>
      <p:sp>
        <p:nvSpPr>
          <p:cNvPr id="180" name="on time"/>
          <p:cNvSpPr txBox="1"/>
          <p:nvPr>
            <p:ph type="subTitle" sz="half" idx="1"/>
          </p:nvPr>
        </p:nvSpPr>
        <p:spPr>
          <a:xfrm>
            <a:off x="1270000" y="5029200"/>
            <a:ext cx="10464800" cy="2871391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early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viaje</a:t>
            </a:r>
          </a:p>
        </p:txBody>
      </p:sp>
      <p:sp>
        <p:nvSpPr>
          <p:cNvPr id="183" name="on time"/>
          <p:cNvSpPr txBox="1"/>
          <p:nvPr>
            <p:ph type="subTitle" sz="half" idx="1"/>
          </p:nvPr>
        </p:nvSpPr>
        <p:spPr>
          <a:xfrm>
            <a:off x="1270000" y="5029200"/>
            <a:ext cx="10464800" cy="2871391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trip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país</a:t>
            </a:r>
          </a:p>
        </p:txBody>
      </p:sp>
      <p:sp>
        <p:nvSpPr>
          <p:cNvPr id="186" name="on time"/>
          <p:cNvSpPr txBox="1"/>
          <p:nvPr>
            <p:ph type="subTitle" sz="half" idx="1"/>
          </p:nvPr>
        </p:nvSpPr>
        <p:spPr>
          <a:xfrm>
            <a:off x="1270000" y="5029200"/>
            <a:ext cx="10464800" cy="2871391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country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parque nacional</a:t>
            </a:r>
          </a:p>
        </p:txBody>
      </p:sp>
      <p:sp>
        <p:nvSpPr>
          <p:cNvPr id="189" name="on time"/>
          <p:cNvSpPr txBox="1"/>
          <p:nvPr>
            <p:ph type="subTitle" sz="half" idx="1"/>
          </p:nvPr>
        </p:nvSpPr>
        <p:spPr>
          <a:xfrm>
            <a:off x="1270000" y="5029200"/>
            <a:ext cx="10464800" cy="2871391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national park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ciudad</a:t>
            </a:r>
          </a:p>
        </p:txBody>
      </p:sp>
      <p:sp>
        <p:nvSpPr>
          <p:cNvPr id="192" name="on time"/>
          <p:cNvSpPr txBox="1"/>
          <p:nvPr>
            <p:ph type="subTitle" sz="half" idx="1"/>
          </p:nvPr>
        </p:nvSpPr>
        <p:spPr>
          <a:xfrm>
            <a:off x="1270000" y="5029200"/>
            <a:ext cx="10464800" cy="2871391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city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museo</a:t>
            </a:r>
          </a:p>
        </p:txBody>
      </p:sp>
      <p:sp>
        <p:nvSpPr>
          <p:cNvPr id="195" name="on time"/>
          <p:cNvSpPr txBox="1"/>
          <p:nvPr>
            <p:ph type="subTitle" sz="half" idx="1"/>
          </p:nvPr>
        </p:nvSpPr>
        <p:spPr>
          <a:xfrm>
            <a:off x="1270000" y="5029200"/>
            <a:ext cx="10464800" cy="2871391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museum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monumento</a:t>
            </a:r>
          </a:p>
        </p:txBody>
      </p:sp>
      <p:sp>
        <p:nvSpPr>
          <p:cNvPr id="198" name="on time"/>
          <p:cNvSpPr txBox="1"/>
          <p:nvPr>
            <p:ph type="subTitle" sz="half" idx="1"/>
          </p:nvPr>
        </p:nvSpPr>
        <p:spPr>
          <a:xfrm>
            <a:off x="1270000" y="5029200"/>
            <a:ext cx="10464800" cy="2871391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monument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mar</a:t>
            </a:r>
          </a:p>
        </p:txBody>
      </p:sp>
      <p:sp>
        <p:nvSpPr>
          <p:cNvPr id="201" name="on time"/>
          <p:cNvSpPr txBox="1"/>
          <p:nvPr>
            <p:ph type="subTitle" sz="half" idx="1"/>
          </p:nvPr>
        </p:nvSpPr>
        <p:spPr>
          <a:xfrm>
            <a:off x="1270000" y="5029200"/>
            <a:ext cx="10464800" cy="2871391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sea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lugar</a:t>
            </a:r>
          </a:p>
        </p:txBody>
      </p:sp>
      <p:sp>
        <p:nvSpPr>
          <p:cNvPr id="204" name="on time"/>
          <p:cNvSpPr txBox="1"/>
          <p:nvPr>
            <p:ph type="subTitle" sz="half" idx="1"/>
          </p:nvPr>
        </p:nvSpPr>
        <p:spPr>
          <a:xfrm>
            <a:off x="1270000" y="5029200"/>
            <a:ext cx="10464800" cy="2871391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place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lago</a:t>
            </a:r>
          </a:p>
        </p:txBody>
      </p:sp>
      <p:sp>
        <p:nvSpPr>
          <p:cNvPr id="207" name="on time"/>
          <p:cNvSpPr txBox="1"/>
          <p:nvPr>
            <p:ph type="subTitle" sz="half" idx="1"/>
          </p:nvPr>
        </p:nvSpPr>
        <p:spPr>
          <a:xfrm>
            <a:off x="1270000" y="5029200"/>
            <a:ext cx="10464800" cy="2871391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lake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zoológico</a:t>
            </a:r>
          </a:p>
        </p:txBody>
      </p:sp>
      <p:sp>
        <p:nvSpPr>
          <p:cNvPr id="210" name="on time"/>
          <p:cNvSpPr txBox="1"/>
          <p:nvPr>
            <p:ph type="subTitle" sz="half" idx="1"/>
          </p:nvPr>
        </p:nvSpPr>
        <p:spPr>
          <a:xfrm>
            <a:off x="1270000" y="5029200"/>
            <a:ext cx="10464800" cy="2871391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zoo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animal</a:t>
            </a:r>
          </a:p>
        </p:txBody>
      </p:sp>
      <p:sp>
        <p:nvSpPr>
          <p:cNvPr id="213" name="on time"/>
          <p:cNvSpPr txBox="1"/>
          <p:nvPr>
            <p:ph type="subTitle" sz="half" idx="1"/>
          </p:nvPr>
        </p:nvSpPr>
        <p:spPr>
          <a:xfrm>
            <a:off x="1270000" y="5029200"/>
            <a:ext cx="10464800" cy="2871391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animal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pájaro</a:t>
            </a:r>
          </a:p>
        </p:txBody>
      </p:sp>
      <p:sp>
        <p:nvSpPr>
          <p:cNvPr id="216" name="on time"/>
          <p:cNvSpPr txBox="1"/>
          <p:nvPr>
            <p:ph type="subTitle" sz="half" idx="1"/>
          </p:nvPr>
        </p:nvSpPr>
        <p:spPr>
          <a:xfrm>
            <a:off x="1270000" y="5029200"/>
            <a:ext cx="10464800" cy="2871391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bird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mono</a:t>
            </a:r>
          </a:p>
        </p:txBody>
      </p:sp>
      <p:sp>
        <p:nvSpPr>
          <p:cNvPr id="219" name="on time"/>
          <p:cNvSpPr txBox="1"/>
          <p:nvPr>
            <p:ph type="subTitle" sz="half" idx="1"/>
          </p:nvPr>
        </p:nvSpPr>
        <p:spPr>
          <a:xfrm>
            <a:off x="1270000" y="5029200"/>
            <a:ext cx="10464800" cy="2871391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monkey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oso</a:t>
            </a:r>
          </a:p>
        </p:txBody>
      </p:sp>
      <p:sp>
        <p:nvSpPr>
          <p:cNvPr id="222" name="on time"/>
          <p:cNvSpPr txBox="1"/>
          <p:nvPr>
            <p:ph type="subTitle" sz="half" idx="1"/>
          </p:nvPr>
        </p:nvSpPr>
        <p:spPr>
          <a:xfrm>
            <a:off x="1270000" y="5029200"/>
            <a:ext cx="10464800" cy="2871391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bear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árbol</a:t>
            </a:r>
          </a:p>
        </p:txBody>
      </p:sp>
      <p:sp>
        <p:nvSpPr>
          <p:cNvPr id="225" name="on time"/>
          <p:cNvSpPr txBox="1"/>
          <p:nvPr>
            <p:ph type="subTitle" sz="half" idx="1"/>
          </p:nvPr>
        </p:nvSpPr>
        <p:spPr>
          <a:xfrm>
            <a:off x="1270000" y="5029200"/>
            <a:ext cx="10464800" cy="2871391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tree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atracción</a:t>
            </a:r>
          </a:p>
          <a:p>
            <a:pPr lvl="1" indent="228600"/>
            <a:r>
              <a:t>las atracciones</a:t>
            </a:r>
          </a:p>
        </p:txBody>
      </p:sp>
      <p:sp>
        <p:nvSpPr>
          <p:cNvPr id="228" name="on time"/>
          <p:cNvSpPr txBox="1"/>
          <p:nvPr>
            <p:ph type="subTitle" sz="half" idx="1"/>
          </p:nvPr>
        </p:nvSpPr>
        <p:spPr>
          <a:xfrm>
            <a:off x="1270000" y="5029200"/>
            <a:ext cx="10464800" cy="2871391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attraction(s)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parque de diversiones</a:t>
            </a:r>
          </a:p>
        </p:txBody>
      </p:sp>
      <p:sp>
        <p:nvSpPr>
          <p:cNvPr id="231" name="on time"/>
          <p:cNvSpPr txBox="1"/>
          <p:nvPr>
            <p:ph type="subTitle" sz="half" idx="1"/>
          </p:nvPr>
        </p:nvSpPr>
        <p:spPr>
          <a:xfrm>
            <a:off x="1270000" y="5029200"/>
            <a:ext cx="10464800" cy="2871391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amusement park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teatro</a:t>
            </a:r>
          </a:p>
          <a:p>
            <a:pPr lvl="1" indent="228600"/>
            <a:r>
              <a:t>la obra de teatro</a:t>
            </a:r>
          </a:p>
        </p:txBody>
      </p:sp>
      <p:sp>
        <p:nvSpPr>
          <p:cNvPr id="234" name="on time"/>
          <p:cNvSpPr txBox="1"/>
          <p:nvPr>
            <p:ph type="subTitle" sz="half" idx="1"/>
          </p:nvPr>
        </p:nvSpPr>
        <p:spPr>
          <a:xfrm>
            <a:off x="1270000" y="5029200"/>
            <a:ext cx="10464800" cy="2871391"/>
          </a:xfrm>
          <a:prstGeom prst="rect">
            <a:avLst/>
          </a:prstGeom>
        </p:spPr>
        <p:txBody>
          <a:bodyPr/>
          <a:lstStyle/>
          <a:p>
            <a:pPr>
              <a:defRPr i="1" sz="4900">
                <a:latin typeface="+mn-lt"/>
                <a:ea typeface="+mn-ea"/>
                <a:cs typeface="+mn-cs"/>
                <a:sym typeface="Helvetica"/>
              </a:defRPr>
            </a:pPr>
            <a:r>
              <a:t>the theater</a:t>
            </a:r>
          </a:p>
          <a:p>
            <a:pPr>
              <a:defRPr i="1" sz="4900">
                <a:latin typeface="+mn-lt"/>
                <a:ea typeface="+mn-ea"/>
                <a:cs typeface="+mn-cs"/>
                <a:sym typeface="Helvetica"/>
              </a:defRPr>
            </a:pPr>
            <a:r>
              <a:t>the play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estadio</a:t>
            </a:r>
          </a:p>
        </p:txBody>
      </p:sp>
      <p:sp>
        <p:nvSpPr>
          <p:cNvPr id="237" name="on time"/>
          <p:cNvSpPr txBox="1"/>
          <p:nvPr>
            <p:ph type="subTitle" sz="half" idx="1"/>
          </p:nvPr>
        </p:nvSpPr>
        <p:spPr>
          <a:xfrm>
            <a:off x="1270000" y="5029200"/>
            <a:ext cx="10464800" cy="2871391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stadium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2600"/>
                </a:solidFill>
              </a:defRPr>
            </a:pPr>
            <a:r>
              <a:t>tremendo</a:t>
            </a:r>
          </a:p>
          <a:p>
            <a:pPr lvl="1" indent="228600">
              <a:defRPr>
                <a:solidFill>
                  <a:srgbClr val="FF2600"/>
                </a:solidFill>
              </a:defRPr>
            </a:pPr>
            <a:r>
              <a:t>tremenda</a:t>
            </a:r>
          </a:p>
        </p:txBody>
      </p:sp>
      <p:sp>
        <p:nvSpPr>
          <p:cNvPr id="240" name="on time"/>
          <p:cNvSpPr txBox="1"/>
          <p:nvPr>
            <p:ph type="subTitle" sz="half" idx="1"/>
          </p:nvPr>
        </p:nvSpPr>
        <p:spPr>
          <a:xfrm>
            <a:off x="1270000" y="5029200"/>
            <a:ext cx="10464800" cy="2871391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tremendous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2600"/>
                </a:solidFill>
              </a:defRPr>
            </a:pPr>
            <a:r>
              <a:t>fantástico</a:t>
            </a:r>
          </a:p>
          <a:p>
            <a:pPr lvl="1" indent="228600">
              <a:defRPr>
                <a:solidFill>
                  <a:srgbClr val="FF2600"/>
                </a:solidFill>
              </a:defRPr>
            </a:pPr>
            <a:r>
              <a:t>fantástica</a:t>
            </a:r>
          </a:p>
        </p:txBody>
      </p:sp>
      <p:sp>
        <p:nvSpPr>
          <p:cNvPr id="243" name="on time"/>
          <p:cNvSpPr txBox="1"/>
          <p:nvPr>
            <p:ph type="subTitle" sz="half" idx="1"/>
          </p:nvPr>
        </p:nvSpPr>
        <p:spPr>
          <a:xfrm>
            <a:off x="1270000" y="5029200"/>
            <a:ext cx="10464800" cy="2871391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fantastic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2600"/>
                </a:solidFill>
              </a:defRPr>
            </a:pPr>
            <a:r>
              <a:t>impresionante</a:t>
            </a:r>
          </a:p>
        </p:txBody>
      </p:sp>
      <p:sp>
        <p:nvSpPr>
          <p:cNvPr id="246" name="on time"/>
          <p:cNvSpPr txBox="1"/>
          <p:nvPr>
            <p:ph type="subTitle" sz="half" idx="1"/>
          </p:nvPr>
        </p:nvSpPr>
        <p:spPr>
          <a:xfrm>
            <a:off x="1270000" y="5029200"/>
            <a:ext cx="10464800" cy="2871391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impressive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000000"/>
      </a:lt1>
      <a:dk2>
        <a:srgbClr val="A7A7A7"/>
      </a:dk2>
      <a:lt2>
        <a:srgbClr val="535353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