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CDACA"/>
          </a:solidFill>
        </a:fill>
      </a:tcStyle>
    </a:wholeTbl>
    <a:band2H>
      <a:tcTxStyle b="def" i="def"/>
      <a:tcStyle>
        <a:tcBdr/>
        <a:fill>
          <a:solidFill>
            <a:srgbClr val="E7EDE7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D0CEE9"/>
          </a:solidFill>
        </a:fill>
      </a:tcStyle>
    </a:wholeTbl>
    <a:band2H>
      <a:tcTxStyle b="def" i="def"/>
      <a:tcStyle>
        <a:tcBdr/>
        <a:fill>
          <a:solidFill>
            <a:srgbClr val="E9E8F4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000000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19250" y="660400"/>
            <a:ext cx="9758017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21"/>
          </p:nvPr>
        </p:nvSpPr>
        <p:spPr>
          <a:xfrm>
            <a:off x="6718299" y="638917"/>
            <a:ext cx="5325772" cy="821690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23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25236" indent="-280736" algn="ctr">
              <a:spcBef>
                <a:spcPts val="0"/>
              </a:spcBef>
              <a:defRPr i="1" sz="2400"/>
            </a:lvl2pPr>
            <a:lvl3pPr marL="1169735" indent="-280735" algn="ctr">
              <a:spcBef>
                <a:spcPts val="0"/>
              </a:spcBef>
              <a:defRPr i="1" sz="2400"/>
            </a:lvl3pPr>
            <a:lvl4pPr marL="1614235" indent="-280735" algn="ctr">
              <a:spcBef>
                <a:spcPts val="0"/>
              </a:spcBef>
              <a:defRPr i="1" sz="2400"/>
            </a:lvl4pPr>
            <a:lvl5pPr marL="2058735" indent="-280735" algn="ctr">
              <a:spcBef>
                <a:spcPts val="0"/>
              </a:spcBef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/>
          <p:nvPr>
            <p:ph type="body" sz="quarter" idx="21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¿Cómo </a:t>
            </a:r>
            <a:r>
              <a:rPr>
                <a:solidFill>
                  <a:srgbClr val="9437FF"/>
                </a:solidFill>
              </a:rPr>
              <a:t>me</a:t>
            </a:r>
            <a:r>
              <a:t> </a:t>
            </a:r>
            <a:r>
              <a:rPr>
                <a:solidFill>
                  <a:srgbClr val="00F900"/>
                </a:solidFill>
              </a:rPr>
              <a:t>queda</a:t>
            </a:r>
            <a:r>
              <a:t>?</a:t>
            </a:r>
          </a:p>
          <a:p>
            <a:pPr lvl="1" indent="228600"/>
            <a:r>
              <a:t>¿Cómo </a:t>
            </a:r>
            <a:r>
              <a:rPr>
                <a:solidFill>
                  <a:srgbClr val="9437FF"/>
                </a:solidFill>
              </a:rPr>
              <a:t>me</a:t>
            </a:r>
            <a:r>
              <a:t> </a:t>
            </a:r>
            <a:r>
              <a:rPr>
                <a:solidFill>
                  <a:srgbClr val="00F900"/>
                </a:solidFill>
              </a:rPr>
              <a:t>quedan</a:t>
            </a:r>
            <a:r>
              <a:t>?</a:t>
            </a:r>
          </a:p>
        </p:txBody>
      </p:sp>
      <p:sp>
        <p:nvSpPr>
          <p:cNvPr id="120" name="on time"/>
          <p:cNvSpPr txBox="1"/>
          <p:nvPr>
            <p:ph type="subTitle" sz="quarter" idx="1"/>
          </p:nvPr>
        </p:nvSpPr>
        <p:spPr>
          <a:xfrm>
            <a:off x="1270000" y="5029200"/>
            <a:ext cx="10464800" cy="2068315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How </a:t>
            </a:r>
            <a:r>
              <a:rPr>
                <a:solidFill>
                  <a:srgbClr val="D783FF"/>
                </a:solidFill>
              </a:rPr>
              <a:t>me</a:t>
            </a:r>
            <a:r>
              <a:t> </a:t>
            </a:r>
            <a:r>
              <a:rPr>
                <a:solidFill>
                  <a:srgbClr val="73FA79"/>
                </a:solidFill>
              </a:rPr>
              <a:t>does it fit</a:t>
            </a:r>
            <a:r>
              <a:t>?</a:t>
            </a:r>
          </a:p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How </a:t>
            </a:r>
            <a:r>
              <a:rPr>
                <a:solidFill>
                  <a:srgbClr val="D783FF"/>
                </a:solidFill>
              </a:rPr>
              <a:t>me</a:t>
            </a:r>
            <a:r>
              <a:t> </a:t>
            </a:r>
            <a:r>
              <a:rPr>
                <a:solidFill>
                  <a:srgbClr val="73FA79"/>
                </a:solidFill>
              </a:rPr>
              <a:t>do they fit</a:t>
            </a:r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¿En qué </a:t>
            </a:r>
            <a:r>
              <a:rPr>
                <a:solidFill>
                  <a:srgbClr val="00F900"/>
                </a:solidFill>
              </a:rPr>
              <a:t>puedo</a:t>
            </a:r>
            <a:r>
              <a:t> </a:t>
            </a:r>
            <a:r>
              <a:rPr>
                <a:solidFill>
                  <a:srgbClr val="FFFB00"/>
                </a:solidFill>
              </a:rPr>
              <a:t>servir</a:t>
            </a:r>
            <a:r>
              <a:rPr>
                <a:solidFill>
                  <a:srgbClr val="9437FF"/>
                </a:solidFill>
              </a:rPr>
              <a:t>le</a:t>
            </a:r>
            <a:r>
              <a:t>?</a:t>
            </a:r>
          </a:p>
        </p:txBody>
      </p:sp>
      <p:sp>
        <p:nvSpPr>
          <p:cNvPr id="123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In what (way) </a:t>
            </a:r>
            <a:r>
              <a:rPr>
                <a:solidFill>
                  <a:srgbClr val="73FA79"/>
                </a:solidFill>
              </a:rPr>
              <a:t>can</a:t>
            </a:r>
            <a:r>
              <a:rPr>
                <a:solidFill>
                  <a:srgbClr val="8EFA00"/>
                </a:solidFill>
              </a:rPr>
              <a:t> </a:t>
            </a:r>
            <a:r>
              <a:rPr>
                <a:solidFill>
                  <a:srgbClr val="73FDFF"/>
                </a:solidFill>
              </a:rPr>
              <a:t>I</a:t>
            </a:r>
            <a:r>
              <a:t> </a:t>
            </a:r>
            <a:r>
              <a:rPr>
                <a:solidFill>
                  <a:srgbClr val="FFFC79"/>
                </a:solidFill>
              </a:rPr>
              <a:t>help</a:t>
            </a:r>
            <a:r>
              <a:t> </a:t>
            </a:r>
            <a:r>
              <a:rPr>
                <a:solidFill>
                  <a:srgbClr val="D783FF"/>
                </a:solidFill>
              </a:rPr>
              <a:t>you</a:t>
            </a:r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¿Cuánto </a:t>
            </a:r>
            <a:r>
              <a:rPr>
                <a:solidFill>
                  <a:srgbClr val="00F900"/>
                </a:solidFill>
              </a:rPr>
              <a:t>cuesta</a:t>
            </a:r>
            <a:r>
              <a:t>?</a:t>
            </a:r>
          </a:p>
          <a:p>
            <a:pPr lvl="1" indent="228600"/>
            <a:r>
              <a:t>¿Cuánto </a:t>
            </a:r>
            <a:r>
              <a:rPr>
                <a:solidFill>
                  <a:srgbClr val="00F900"/>
                </a:solidFill>
              </a:rPr>
              <a:t>cuestan</a:t>
            </a:r>
            <a:r>
              <a:t>?</a:t>
            </a:r>
          </a:p>
        </p:txBody>
      </p:sp>
      <p:sp>
        <p:nvSpPr>
          <p:cNvPr id="126" name="on time"/>
          <p:cNvSpPr txBox="1"/>
          <p:nvPr>
            <p:ph type="subTitle" sz="half" idx="1"/>
          </p:nvPr>
        </p:nvSpPr>
        <p:spPr>
          <a:xfrm>
            <a:off x="1270000" y="5029200"/>
            <a:ext cx="10464800" cy="2681040"/>
          </a:xfrm>
          <a:prstGeom prst="rect">
            <a:avLst/>
          </a:prstGeom>
        </p:spPr>
        <p:txBody>
          <a:bodyPr/>
          <a:lstStyle/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How much </a:t>
            </a:r>
            <a:r>
              <a:rPr>
                <a:solidFill>
                  <a:srgbClr val="73FA79"/>
                </a:solidFill>
              </a:rPr>
              <a:t>does it cost</a:t>
            </a:r>
            <a:r>
              <a:t>?</a:t>
            </a:r>
          </a:p>
          <a:p>
            <a:pPr>
              <a:defRPr i="1" sz="4900">
                <a:latin typeface="+mn-lt"/>
                <a:ea typeface="+mn-ea"/>
                <a:cs typeface="+mn-cs"/>
                <a:sym typeface="Helvetica"/>
              </a:defRPr>
            </a:pPr>
            <a:r>
              <a:t>How much </a:t>
            </a:r>
            <a:r>
              <a:rPr>
                <a:solidFill>
                  <a:srgbClr val="73FA79"/>
                </a:solidFill>
              </a:rPr>
              <a:t>do they cost</a:t>
            </a:r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quizás</a:t>
            </a:r>
          </a:p>
        </p:txBody>
      </p:sp>
      <p:sp>
        <p:nvSpPr>
          <p:cNvPr id="129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maybe, perhaps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Perdón</a:t>
            </a:r>
          </a:p>
        </p:txBody>
      </p:sp>
      <p:sp>
        <p:nvSpPr>
          <p:cNvPr id="132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Excuse 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¡</a:t>
            </a:r>
            <a:r>
              <a:rPr>
                <a:solidFill>
                  <a:srgbClr val="00F900"/>
                </a:solidFill>
              </a:rPr>
              <a:t>Vamos</a:t>
            </a:r>
            <a:r>
              <a:t>!</a:t>
            </a:r>
          </a:p>
        </p:txBody>
      </p:sp>
      <p:sp>
        <p:nvSpPr>
          <p:cNvPr id="135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73FA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Let's go!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no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2" indent="228600">
              <a:defRPr>
                <a:solidFill>
                  <a:srgbClr val="FFFB00"/>
                </a:solidFill>
              </a:defRPr>
            </a:pPr>
            <a:r>
              <a:t>buscar</a:t>
            </a:r>
          </a:p>
        </p:txBody>
      </p:sp>
      <p:sp>
        <p:nvSpPr>
          <p:cNvPr id="138" name="to note (take notes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look for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ano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2" indent="228600">
              <a:defRPr>
                <a:solidFill>
                  <a:srgbClr val="FFFB00"/>
                </a:solidFill>
              </a:defRPr>
            </a:pPr>
            <a:r>
              <a:t>comprar</a:t>
            </a:r>
          </a:p>
        </p:txBody>
      </p:sp>
      <p:sp>
        <p:nvSpPr>
          <p:cNvPr id="141" name="to note (take notes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buy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ano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2" indent="228600">
              <a:defRPr>
                <a:solidFill>
                  <a:srgbClr val="FFFB00"/>
                </a:solidFill>
              </a:defRPr>
            </a:pPr>
            <a:r>
              <a:t>entrar</a:t>
            </a:r>
          </a:p>
        </p:txBody>
      </p:sp>
      <p:sp>
        <p:nvSpPr>
          <p:cNvPr id="144" name="to note (take notes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enter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ano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2" indent="228600">
              <a:defRPr>
                <a:solidFill>
                  <a:srgbClr val="FFFB00"/>
                </a:solidFill>
              </a:defRPr>
            </a:pPr>
            <a:r>
              <a:t>llevar</a:t>
            </a:r>
          </a:p>
        </p:txBody>
      </p:sp>
      <p:sp>
        <p:nvSpPr>
          <p:cNvPr id="147" name="to note (take notes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wear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ano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3" indent="228600">
              <a:defRPr>
                <a:solidFill>
                  <a:srgbClr val="FFFB00"/>
                </a:solidFill>
              </a:defRPr>
            </a:pPr>
            <a:r>
              <a:t>costar</a:t>
            </a:r>
          </a:p>
        </p:txBody>
      </p:sp>
      <p:sp>
        <p:nvSpPr>
          <p:cNvPr id="150" name="to note (take notes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cost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ano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3" indent="228600">
              <a:defRPr>
                <a:solidFill>
                  <a:srgbClr val="FFFB00"/>
                </a:solidFill>
              </a:defRPr>
            </a:pPr>
            <a:r>
              <a:t>pensar</a:t>
            </a:r>
          </a:p>
        </p:txBody>
      </p:sp>
      <p:sp>
        <p:nvSpPr>
          <p:cNvPr id="153" name="to note (take notes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think, to plan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ano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3" indent="228600">
              <a:defRPr>
                <a:solidFill>
                  <a:srgbClr val="FFFB00"/>
                </a:solidFill>
              </a:defRPr>
            </a:pPr>
            <a:r>
              <a:t>preferir</a:t>
            </a:r>
          </a:p>
        </p:txBody>
      </p:sp>
      <p:sp>
        <p:nvSpPr>
          <p:cNvPr id="156" name="to note (take notes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prefer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ano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3" indent="228600">
              <a:defRPr>
                <a:solidFill>
                  <a:srgbClr val="FFFB00"/>
                </a:solidFill>
              </a:defRPr>
            </a:pPr>
            <a:r>
              <a:t>querer</a:t>
            </a:r>
          </a:p>
        </p:txBody>
      </p:sp>
      <p:sp>
        <p:nvSpPr>
          <p:cNvPr id="159" name="to note (take notes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want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anota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3" indent="228600">
              <a:defRPr>
                <a:solidFill>
                  <a:srgbClr val="FFFB00"/>
                </a:solidFill>
              </a:defRPr>
            </a:pPr>
            <a:r>
              <a:t>tener </a:t>
            </a:r>
            <a:r>
              <a:rPr>
                <a:solidFill>
                  <a:srgbClr val="FFFFFF"/>
                </a:solidFill>
              </a:rPr>
              <a:t>razón</a:t>
            </a:r>
          </a:p>
        </p:txBody>
      </p:sp>
      <p:sp>
        <p:nvSpPr>
          <p:cNvPr id="162" name="to note (take notes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have (be) </a:t>
            </a:r>
            <a:r>
              <a:rPr>
                <a:solidFill>
                  <a:srgbClr val="FFFFFF"/>
                </a:solidFill>
              </a:rPr>
              <a:t>right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dependiente</a:t>
            </a:r>
          </a:p>
          <a:p>
            <a:pPr lvl="1" indent="228600"/>
            <a:r>
              <a:t>la dependiente</a:t>
            </a:r>
          </a:p>
        </p:txBody>
      </p:sp>
      <p:sp>
        <p:nvSpPr>
          <p:cNvPr id="165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salesperson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tienda</a:t>
            </a:r>
          </a:p>
        </p:txBody>
      </p:sp>
      <p:sp>
        <p:nvSpPr>
          <p:cNvPr id="168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store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tienda de ropa</a:t>
            </a:r>
          </a:p>
        </p:txBody>
      </p:sp>
      <p:sp>
        <p:nvSpPr>
          <p:cNvPr id="171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store of clothing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pantalones</a:t>
            </a:r>
          </a:p>
        </p:txBody>
      </p:sp>
      <p:sp>
        <p:nvSpPr>
          <p:cNvPr id="174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pants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pantalones cortos</a:t>
            </a:r>
          </a:p>
        </p:txBody>
      </p:sp>
      <p:sp>
        <p:nvSpPr>
          <p:cNvPr id="177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shorts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jeans</a:t>
            </a:r>
          </a:p>
        </p:txBody>
      </p:sp>
      <p:sp>
        <p:nvSpPr>
          <p:cNvPr id="180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jeans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sudadera</a:t>
            </a:r>
          </a:p>
        </p:txBody>
      </p:sp>
      <p:sp>
        <p:nvSpPr>
          <p:cNvPr id="183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sweatshirt (hoodie)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gorra</a:t>
            </a:r>
          </a:p>
        </p:txBody>
      </p:sp>
      <p:sp>
        <p:nvSpPr>
          <p:cNvPr id="186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cap (baseball)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falda</a:t>
            </a:r>
          </a:p>
        </p:txBody>
      </p:sp>
      <p:sp>
        <p:nvSpPr>
          <p:cNvPr id="189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skirt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chaqueta</a:t>
            </a:r>
          </a:p>
        </p:txBody>
      </p:sp>
      <p:sp>
        <p:nvSpPr>
          <p:cNvPr id="192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jacket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camisa</a:t>
            </a:r>
          </a:p>
        </p:txBody>
      </p:sp>
      <p:sp>
        <p:nvSpPr>
          <p:cNvPr id="195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shirt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camiseta</a:t>
            </a:r>
          </a:p>
        </p:txBody>
      </p:sp>
      <p:sp>
        <p:nvSpPr>
          <p:cNvPr id="198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T-shirt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suéter</a:t>
            </a:r>
          </a:p>
        </p:txBody>
      </p:sp>
      <p:sp>
        <p:nvSpPr>
          <p:cNvPr id="201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sweater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traje</a:t>
            </a:r>
          </a:p>
        </p:txBody>
      </p:sp>
      <p:sp>
        <p:nvSpPr>
          <p:cNvPr id="204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suit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traje de baño</a:t>
            </a:r>
          </a:p>
        </p:txBody>
      </p:sp>
      <p:sp>
        <p:nvSpPr>
          <p:cNvPr id="207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bathing suit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vestido</a:t>
            </a:r>
          </a:p>
        </p:txBody>
      </p:sp>
      <p:sp>
        <p:nvSpPr>
          <p:cNvPr id="210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dress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zapatos</a:t>
            </a:r>
          </a:p>
        </p:txBody>
      </p:sp>
      <p:sp>
        <p:nvSpPr>
          <p:cNvPr id="213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shoes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calcetines</a:t>
            </a:r>
          </a:p>
        </p:txBody>
      </p:sp>
      <p:sp>
        <p:nvSpPr>
          <p:cNvPr id="216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socks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blusa</a:t>
            </a:r>
          </a:p>
        </p:txBody>
      </p:sp>
      <p:sp>
        <p:nvSpPr>
          <p:cNvPr id="219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blouse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las botas</a:t>
            </a:r>
          </a:p>
        </p:txBody>
      </p:sp>
      <p:sp>
        <p:nvSpPr>
          <p:cNvPr id="222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boots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la cinta adhesiva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rPr>
                <a:solidFill>
                  <a:srgbClr val="FF2600"/>
                </a:solidFill>
              </a:rPr>
              <a:t>nuevo</a:t>
            </a:r>
            <a:endParaRPr>
              <a:solidFill>
                <a:srgbClr val="FF2600"/>
              </a:solidFill>
            </a:endParaRPr>
          </a:p>
          <a:p>
            <a:pPr lvl="1" indent="228600"/>
            <a:r>
              <a:rPr>
                <a:solidFill>
                  <a:srgbClr val="FF2600"/>
                </a:solidFill>
              </a:rPr>
              <a:t>nueva</a:t>
            </a:r>
          </a:p>
        </p:txBody>
      </p:sp>
      <p:sp>
        <p:nvSpPr>
          <p:cNvPr id="225" name="the tape (clear) adhesiv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rgbClr val="FF7E79"/>
                </a:solidFill>
              </a:rPr>
              <a:t>new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precio</a:t>
            </a:r>
          </a:p>
        </p:txBody>
      </p:sp>
      <p:sp>
        <p:nvSpPr>
          <p:cNvPr id="228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price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tanto</a:t>
            </a:r>
          </a:p>
        </p:txBody>
      </p:sp>
      <p:sp>
        <p:nvSpPr>
          <p:cNvPr id="231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so much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doscientos</a:t>
            </a:r>
          </a:p>
          <a:p>
            <a:pPr lvl="1" indent="228600"/>
            <a:r>
              <a:t>doscientas</a:t>
            </a:r>
          </a:p>
        </p:txBody>
      </p:sp>
      <p:sp>
        <p:nvSpPr>
          <p:cNvPr id="234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200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trescientos</a:t>
            </a:r>
          </a:p>
          <a:p>
            <a:pPr lvl="1" indent="228600"/>
            <a:r>
              <a:t>trescientas</a:t>
            </a:r>
          </a:p>
        </p:txBody>
      </p:sp>
      <p:sp>
        <p:nvSpPr>
          <p:cNvPr id="237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300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cuatrocientos</a:t>
            </a:r>
          </a:p>
          <a:p>
            <a:pPr lvl="1" indent="228600"/>
            <a:r>
              <a:t>cuatrocientas</a:t>
            </a:r>
          </a:p>
        </p:txBody>
      </p:sp>
      <p:sp>
        <p:nvSpPr>
          <p:cNvPr id="240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400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quinientos</a:t>
            </a:r>
          </a:p>
          <a:p>
            <a:pPr lvl="1" indent="228600"/>
            <a:r>
              <a:t>quinientas</a:t>
            </a:r>
          </a:p>
        </p:txBody>
      </p:sp>
      <p:sp>
        <p:nvSpPr>
          <p:cNvPr id="243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500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seiscientos</a:t>
            </a:r>
          </a:p>
          <a:p>
            <a:pPr lvl="1" indent="228600"/>
            <a:r>
              <a:t>seiscientas</a:t>
            </a:r>
          </a:p>
        </p:txBody>
      </p:sp>
      <p:sp>
        <p:nvSpPr>
          <p:cNvPr id="246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600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setecientos</a:t>
            </a:r>
          </a:p>
          <a:p>
            <a:pPr lvl="1" indent="228600"/>
            <a:r>
              <a:t>setecientas</a:t>
            </a:r>
          </a:p>
        </p:txBody>
      </p:sp>
      <p:sp>
        <p:nvSpPr>
          <p:cNvPr id="249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700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ochocientos</a:t>
            </a:r>
          </a:p>
          <a:p>
            <a:pPr lvl="1" indent="228600"/>
            <a:r>
              <a:t>ochocientas</a:t>
            </a:r>
          </a:p>
        </p:txBody>
      </p:sp>
      <p:sp>
        <p:nvSpPr>
          <p:cNvPr id="252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800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novecientos</a:t>
            </a:r>
          </a:p>
          <a:p>
            <a:pPr lvl="1" indent="228600"/>
            <a:r>
              <a:t>novecientas</a:t>
            </a:r>
          </a:p>
        </p:txBody>
      </p:sp>
      <p:sp>
        <p:nvSpPr>
          <p:cNvPr id="255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900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mil</a:t>
            </a:r>
          </a:p>
        </p:txBody>
      </p:sp>
      <p:sp>
        <p:nvSpPr>
          <p:cNvPr id="258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a thousand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dos</a:t>
            </a:r>
          </a:p>
          <a:p>
            <a:pPr lvl="1" indent="228600"/>
            <a:r>
              <a:t>las dos</a:t>
            </a:r>
          </a:p>
        </p:txBody>
      </p:sp>
      <p:sp>
        <p:nvSpPr>
          <p:cNvPr id="261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both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la cinta adhesiva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rPr>
                <a:solidFill>
                  <a:srgbClr val="FF2600"/>
                </a:solidFill>
              </a:rPr>
              <a:t>este</a:t>
            </a:r>
            <a:endParaRPr>
              <a:solidFill>
                <a:srgbClr val="FF2600"/>
              </a:solidFill>
            </a:endParaRPr>
          </a:p>
          <a:p>
            <a:pPr lvl="1" indent="228600"/>
            <a:r>
              <a:rPr>
                <a:solidFill>
                  <a:srgbClr val="FF2600"/>
                </a:solidFill>
              </a:rPr>
              <a:t>esta</a:t>
            </a:r>
          </a:p>
        </p:txBody>
      </p:sp>
      <p:sp>
        <p:nvSpPr>
          <p:cNvPr id="264" name="the tape (clear) adhesiv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rgbClr val="FF7E79"/>
                </a:solidFill>
              </a:rPr>
              <a:t>this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la cinta adhesiva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rPr>
                <a:solidFill>
                  <a:srgbClr val="FF2600"/>
                </a:solidFill>
              </a:rPr>
              <a:t>estos</a:t>
            </a:r>
            <a:endParaRPr>
              <a:solidFill>
                <a:srgbClr val="FF2600"/>
              </a:solidFill>
            </a:endParaRPr>
          </a:p>
          <a:p>
            <a:pPr lvl="1" indent="228600"/>
            <a:r>
              <a:rPr>
                <a:solidFill>
                  <a:srgbClr val="FF2600"/>
                </a:solidFill>
              </a:rPr>
              <a:t>estas</a:t>
            </a:r>
          </a:p>
        </p:txBody>
      </p:sp>
      <p:sp>
        <p:nvSpPr>
          <p:cNvPr id="267" name="the tape (clear) adhesiv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rgbClr val="FF7E79"/>
                </a:solidFill>
              </a:rPr>
              <a:t>these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la cinta adhesiva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rPr>
                <a:solidFill>
                  <a:srgbClr val="FF2600"/>
                </a:solidFill>
              </a:rPr>
              <a:t>ese</a:t>
            </a:r>
            <a:endParaRPr>
              <a:solidFill>
                <a:srgbClr val="FF2600"/>
              </a:solidFill>
            </a:endParaRPr>
          </a:p>
          <a:p>
            <a:pPr lvl="1" indent="228600"/>
            <a:r>
              <a:rPr>
                <a:solidFill>
                  <a:srgbClr val="FF2600"/>
                </a:solidFill>
              </a:rPr>
              <a:t>esa</a:t>
            </a:r>
          </a:p>
        </p:txBody>
      </p:sp>
      <p:sp>
        <p:nvSpPr>
          <p:cNvPr id="270" name="the tape (clear) adhesiv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rgbClr val="FF7E79"/>
                </a:solidFill>
              </a:rPr>
              <a:t>that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la cinta adhesiva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rPr>
                <a:solidFill>
                  <a:srgbClr val="FF2600"/>
                </a:solidFill>
              </a:rPr>
              <a:t>esos</a:t>
            </a:r>
            <a:endParaRPr>
              <a:solidFill>
                <a:srgbClr val="FF2600"/>
              </a:solidFill>
            </a:endParaRPr>
          </a:p>
          <a:p>
            <a:pPr lvl="1" indent="228600"/>
            <a:r>
              <a:rPr>
                <a:solidFill>
                  <a:srgbClr val="FF2600"/>
                </a:solidFill>
              </a:rPr>
              <a:t>esas</a:t>
            </a:r>
          </a:p>
        </p:txBody>
      </p:sp>
      <p:sp>
        <p:nvSpPr>
          <p:cNvPr id="273" name="the tape (clear) adhesiv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rgbClr val="FF7E79"/>
                </a:solidFill>
              </a:rPr>
              <a:t>those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