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/>
          <p:nvPr>
            <p:ph type="pic" idx="13"/>
          </p:nvPr>
        </p:nvSpPr>
        <p:spPr>
          <a:xfrm>
            <a:off x="1625600" y="673100"/>
            <a:ext cx="9753600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itle Text"/>
          <p:cNvSpPr txBox="1"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22" name="Body Level One…"/>
          <p:cNvSpPr txBox="1"/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/>
          <p:nvPr>
            <p:ph type="pic" sz="half" idx="13"/>
          </p:nvPr>
        </p:nvSpPr>
        <p:spPr>
          <a:xfrm>
            <a:off x="6718300" y="635000"/>
            <a:ext cx="5334000" cy="8216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itle Text"/>
          <p:cNvSpPr txBox="1"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40" name="Body Level One…"/>
          <p:cNvSpPr txBox="1"/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/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Body Level One…"/>
          <p:cNvSpPr txBox="1"/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/>
          <p:nvPr>
            <p:ph type="sldNum" sz="quarter" idx="2"/>
          </p:nvPr>
        </p:nvSpPr>
        <p:spPr>
          <a:xfrm>
            <a:off x="6328884" y="9296400"/>
            <a:ext cx="340259" cy="3429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/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Image"/>
          <p:cNvSpPr/>
          <p:nvPr>
            <p:ph type="pic" sz="quarter" idx="14"/>
          </p:nvPr>
        </p:nvSpPr>
        <p:spPr>
          <a:xfrm>
            <a:off x="6718300" y="8890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Image"/>
          <p:cNvSpPr/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/>
          <p:nvPr>
            <p:ph type="body" sz="quarter" idx="13"/>
          </p:nvPr>
        </p:nvSpPr>
        <p:spPr>
          <a:xfrm>
            <a:off x="1270000" y="6362700"/>
            <a:ext cx="10464800" cy="46136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24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94" name="“Type a quote here.”"/>
          <p:cNvSpPr txBox="1"/>
          <p:nvPr>
            <p:ph type="body" sz="quarter" idx="14"/>
          </p:nvPr>
        </p:nvSpPr>
        <p:spPr>
          <a:xfrm>
            <a:off x="1270000" y="4267112"/>
            <a:ext cx="10464800" cy="6097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9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16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How to Make Tortillas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How to Make Tortillas</a:t>
            </a:r>
          </a:p>
        </p:txBody>
      </p:sp>
      <p:sp>
        <p:nvSpPr>
          <p:cNvPr id="120" name="Como Hacer/Cocinar las Tortillas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Como Hacer/Cocinar las Tortillas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First, learn how to make positive tú command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484886">
              <a:defRPr sz="6640"/>
            </a:pPr>
            <a:r>
              <a:t>First, learn how to make positive </a:t>
            </a:r>
            <a:r>
              <a:rPr>
                <a:solidFill>
                  <a:srgbClr val="0096FF"/>
                </a:solidFill>
              </a:rPr>
              <a:t>tú</a:t>
            </a:r>
            <a:r>
              <a:t> commands</a:t>
            </a:r>
          </a:p>
        </p:txBody>
      </p:sp>
      <p:sp>
        <p:nvSpPr>
          <p:cNvPr id="123" name="To make a positive tú command (which means you want your friend to do something) simply go to the present tense form of the verb and drop down to the 3rd person line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To make a positive tú command (which means you want your friend to do something) simply go to the present tense form of the verb and drop down to the 3rd person line.</a:t>
            </a:r>
          </a:p>
          <a:p>
            <a:pPr/>
            <a:r>
              <a:t>Don't use a pronoun. Just state the verb.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For example: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For example:</a:t>
            </a:r>
          </a:p>
        </p:txBody>
      </p:sp>
      <p:sp>
        <p:nvSpPr>
          <p:cNvPr id="126" name="If you want your fiend to open the door, skip over yo and tú, and drop down to the él, ella, ud. category.…"/>
          <p:cNvSpPr txBox="1"/>
          <p:nvPr>
            <p:ph type="body" sz="half" idx="1"/>
          </p:nvPr>
        </p:nvSpPr>
        <p:spPr>
          <a:xfrm>
            <a:off x="1066800" y="1781720"/>
            <a:ext cx="11099800" cy="3288011"/>
          </a:xfrm>
          <a:prstGeom prst="rect">
            <a:avLst/>
          </a:prstGeom>
        </p:spPr>
        <p:txBody>
          <a:bodyPr/>
          <a:lstStyle/>
          <a:p>
            <a:pPr/>
            <a:r>
              <a:t>If you want your fiend to open the door, skip over </a:t>
            </a:r>
            <a:r>
              <a:rPr b="1">
                <a:solidFill>
                  <a:srgbClr val="0096FF"/>
                </a:solidFill>
              </a:rPr>
              <a:t>yo</a:t>
            </a:r>
            <a:r>
              <a:rPr b="1"/>
              <a:t> </a:t>
            </a:r>
            <a:r>
              <a:t>and </a:t>
            </a:r>
            <a:r>
              <a:rPr b="1">
                <a:solidFill>
                  <a:srgbClr val="0096FF"/>
                </a:solidFill>
              </a:rPr>
              <a:t>tú</a:t>
            </a:r>
            <a:r>
              <a:t>, and drop down to the </a:t>
            </a:r>
            <a:r>
              <a:rPr b="1">
                <a:solidFill>
                  <a:srgbClr val="0096FF"/>
                </a:solidFill>
              </a:rPr>
              <a:t>él, ella, ud.</a:t>
            </a:r>
            <a:r>
              <a:rPr b="1"/>
              <a:t> </a:t>
            </a:r>
            <a:r>
              <a:t>category.</a:t>
            </a:r>
          </a:p>
          <a:p>
            <a:pPr/>
            <a:r>
              <a:t>Don't </a:t>
            </a:r>
            <a:r>
              <a:rPr i="1"/>
              <a:t>say </a:t>
            </a:r>
            <a:r>
              <a:rPr b="1">
                <a:solidFill>
                  <a:srgbClr val="0096FF"/>
                </a:solidFill>
              </a:rPr>
              <a:t>él, ella,</a:t>
            </a:r>
            <a:r>
              <a:rPr b="1"/>
              <a:t> </a:t>
            </a:r>
            <a:r>
              <a:t>or </a:t>
            </a:r>
            <a:r>
              <a:rPr b="1">
                <a:solidFill>
                  <a:srgbClr val="0096FF"/>
                </a:solidFill>
              </a:rPr>
              <a:t>ud.</a:t>
            </a:r>
            <a:r>
              <a:t> Just say, --¡</a:t>
            </a:r>
            <a:r>
              <a:rPr b="1">
                <a:solidFill>
                  <a:srgbClr val="00F900"/>
                </a:solidFill>
              </a:rPr>
              <a:t>Abre</a:t>
            </a:r>
            <a:r>
              <a:t> la puerta!--</a:t>
            </a:r>
          </a:p>
        </p:txBody>
      </p:sp>
      <p:pic>
        <p:nvPicPr>
          <p:cNvPr id="127" name="Screen Shot 2019-05-28 at 12.01.44 PM.png" descr="Screen Shot 2019-05-28 at 12.01.44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749550" y="5461000"/>
            <a:ext cx="7734300" cy="3708400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Line"/>
          <p:cNvSpPr/>
          <p:nvPr/>
        </p:nvSpPr>
        <p:spPr>
          <a:xfrm>
            <a:off x="2130896" y="8216900"/>
            <a:ext cx="1704505" cy="0"/>
          </a:xfrm>
          <a:prstGeom prst="line">
            <a:avLst/>
          </a:prstGeom>
          <a:ln w="101600">
            <a:solidFill>
              <a:srgbClr val="00F9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If you want your friend to eat the food, skip over yo and tú, and drop down to the él, ella, ud. category.…"/>
          <p:cNvSpPr txBox="1"/>
          <p:nvPr>
            <p:ph type="body" sz="half" idx="1"/>
          </p:nvPr>
        </p:nvSpPr>
        <p:spPr>
          <a:xfrm>
            <a:off x="1066800" y="1781720"/>
            <a:ext cx="11099800" cy="3288011"/>
          </a:xfrm>
          <a:prstGeom prst="rect">
            <a:avLst/>
          </a:prstGeom>
        </p:spPr>
        <p:txBody>
          <a:bodyPr/>
          <a:lstStyle/>
          <a:p>
            <a:pPr/>
            <a:r>
              <a:t>If you want your friend to eat the food, skip over </a:t>
            </a:r>
            <a:r>
              <a:rPr b="1">
                <a:solidFill>
                  <a:srgbClr val="0096FF"/>
                </a:solidFill>
              </a:rPr>
              <a:t>yo</a:t>
            </a:r>
            <a:r>
              <a:rPr b="1"/>
              <a:t> </a:t>
            </a:r>
            <a:r>
              <a:t>and </a:t>
            </a:r>
            <a:r>
              <a:rPr b="1">
                <a:solidFill>
                  <a:srgbClr val="0096FF"/>
                </a:solidFill>
              </a:rPr>
              <a:t>tú</a:t>
            </a:r>
            <a:r>
              <a:t>, and drop down to the </a:t>
            </a:r>
            <a:r>
              <a:rPr b="1">
                <a:solidFill>
                  <a:srgbClr val="0096FF"/>
                </a:solidFill>
              </a:rPr>
              <a:t>él, ella, ud.</a:t>
            </a:r>
            <a:r>
              <a:rPr b="1"/>
              <a:t> </a:t>
            </a:r>
            <a:r>
              <a:t>category.</a:t>
            </a:r>
          </a:p>
          <a:p>
            <a:pPr/>
            <a:r>
              <a:t>Don't </a:t>
            </a:r>
            <a:r>
              <a:rPr i="1"/>
              <a:t>say </a:t>
            </a:r>
            <a:r>
              <a:rPr b="1">
                <a:solidFill>
                  <a:srgbClr val="0096FF"/>
                </a:solidFill>
              </a:rPr>
              <a:t>él, ella,</a:t>
            </a:r>
            <a:r>
              <a:rPr b="1"/>
              <a:t> </a:t>
            </a:r>
            <a:r>
              <a:t>or </a:t>
            </a:r>
            <a:r>
              <a:rPr b="1">
                <a:solidFill>
                  <a:srgbClr val="0096FF"/>
                </a:solidFill>
              </a:rPr>
              <a:t>ud.</a:t>
            </a:r>
            <a:r>
              <a:t> Just say, --¡</a:t>
            </a:r>
            <a:r>
              <a:rPr b="1">
                <a:solidFill>
                  <a:srgbClr val="00F900"/>
                </a:solidFill>
              </a:rPr>
              <a:t>Come</a:t>
            </a:r>
            <a:r>
              <a:t> la comida!--</a:t>
            </a:r>
          </a:p>
        </p:txBody>
      </p:sp>
      <p:pic>
        <p:nvPicPr>
          <p:cNvPr id="131" name="Screen Shot 2019-05-28 at 12.01.19 PM.png" descr="Screen Shot 2019-05-28 at 12.01.19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730500" y="5454650"/>
            <a:ext cx="7772400" cy="3695700"/>
          </a:xfrm>
          <a:prstGeom prst="rect">
            <a:avLst/>
          </a:prstGeom>
          <a:ln w="12700">
            <a:miter lim="400000"/>
          </a:ln>
        </p:spPr>
      </p:pic>
      <p:sp>
        <p:nvSpPr>
          <p:cNvPr id="132" name="Line"/>
          <p:cNvSpPr/>
          <p:nvPr/>
        </p:nvSpPr>
        <p:spPr>
          <a:xfrm>
            <a:off x="1991196" y="8153400"/>
            <a:ext cx="1704505" cy="0"/>
          </a:xfrm>
          <a:prstGeom prst="line">
            <a:avLst/>
          </a:prstGeom>
          <a:ln w="101600">
            <a:solidFill>
              <a:srgbClr val="00F9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Take a look at your…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484886">
              <a:defRPr sz="6640"/>
            </a:pPr>
            <a:r>
              <a:t>Take a look at your </a:t>
            </a:r>
          </a:p>
          <a:p>
            <a:pPr defTabSz="484886">
              <a:defRPr sz="6640"/>
            </a:pPr>
            <a:r>
              <a:t>Quiz Of Life packet</a:t>
            </a:r>
          </a:p>
        </p:txBody>
      </p:sp>
      <p:sp>
        <p:nvSpPr>
          <p:cNvPr id="135" name="You'll find ABRIR and COMER on the last page of regular ER/IR verbs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You'll find ABRIR and COMER on the last page of regular ER/IR verbs. </a:t>
            </a:r>
          </a:p>
          <a:p>
            <a:pPr/>
            <a:r>
              <a:t>When verbs are regular, positive tú commands are easy.</a:t>
            </a:r>
          </a:p>
          <a:p>
            <a:pPr/>
            <a:r>
              <a:t>What about the first page of that packet?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First Page of…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484886">
              <a:defRPr sz="6640"/>
            </a:pPr>
            <a:r>
              <a:t>First Page of </a:t>
            </a:r>
          </a:p>
          <a:p>
            <a:pPr defTabSz="484886">
              <a:defRPr sz="6640"/>
            </a:pPr>
            <a:r>
              <a:t>Quiz Of Life packet</a:t>
            </a:r>
          </a:p>
        </p:txBody>
      </p:sp>
      <p:sp>
        <p:nvSpPr>
          <p:cNvPr id="138" name="You'll want to copy these down for future use (like today). Some, not all, are irregular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You'll want to copy these down for future use (like today). </a:t>
            </a:r>
            <a:r>
              <a:rPr b="1"/>
              <a:t>Some</a:t>
            </a:r>
            <a:r>
              <a:t>, not all, are irregular.</a:t>
            </a:r>
          </a:p>
          <a:p>
            <a:pPr/>
            <a:r>
              <a:t>SER: sé</a:t>
            </a:r>
          </a:p>
          <a:p>
            <a:pPr/>
            <a:r>
              <a:t>IR: ve</a:t>
            </a:r>
          </a:p>
          <a:p>
            <a:pPr/>
            <a:r>
              <a:t>DAR: da</a:t>
            </a:r>
          </a:p>
          <a:p>
            <a:pPr/>
            <a:r>
              <a:t>ESTAR: está</a:t>
            </a:r>
          </a:p>
          <a:p>
            <a:pPr/>
            <a:r>
              <a:t>SABER: sabe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First Page of…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484886">
              <a:defRPr sz="6640"/>
            </a:pPr>
            <a:r>
              <a:t>First Page of </a:t>
            </a:r>
          </a:p>
          <a:p>
            <a:pPr defTabSz="484886">
              <a:defRPr sz="6640"/>
            </a:pPr>
            <a:r>
              <a:t>Quiz Of Life packet</a:t>
            </a:r>
          </a:p>
        </p:txBody>
      </p:sp>
      <p:sp>
        <p:nvSpPr>
          <p:cNvPr id="141" name="You'll want to copy these down for future use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You'll want to copy these down for future use.</a:t>
            </a:r>
          </a:p>
          <a:p>
            <a:pPr/>
            <a:r>
              <a:t>TENER: ten</a:t>
            </a:r>
          </a:p>
          <a:p>
            <a:pPr/>
            <a:r>
              <a:t>HACER: haz</a:t>
            </a:r>
          </a:p>
          <a:p>
            <a:pPr/>
            <a:r>
              <a:t>PONER: pon</a:t>
            </a:r>
          </a:p>
          <a:p>
            <a:pPr/>
            <a:r>
              <a:t>SALIR: sal</a:t>
            </a:r>
          </a:p>
          <a:p>
            <a:pPr/>
            <a:r>
              <a:t>VENIR: ven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First Page of…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484886">
              <a:defRPr sz="6640"/>
            </a:pPr>
            <a:r>
              <a:t>First Page of </a:t>
            </a:r>
          </a:p>
          <a:p>
            <a:pPr defTabSz="484886">
              <a:defRPr sz="6640"/>
            </a:pPr>
            <a:r>
              <a:t>Quiz Of Life packet</a:t>
            </a:r>
          </a:p>
        </p:txBody>
      </p:sp>
      <p:sp>
        <p:nvSpPr>
          <p:cNvPr id="144" name="You'll want to copy these down for future use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You'll want to copy these down for future use.</a:t>
            </a:r>
          </a:p>
          <a:p>
            <a:pPr/>
            <a:r>
              <a:t>TRAER: trae</a:t>
            </a:r>
          </a:p>
          <a:p>
            <a:pPr/>
            <a:r>
              <a:t>DECIR: di</a:t>
            </a:r>
          </a:p>
          <a:p>
            <a:pPr/>
            <a:r>
              <a:t>OÍR: oye</a:t>
            </a:r>
          </a:p>
          <a:p>
            <a:pPr/>
            <a:r>
              <a:t>CONOCER: conoce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Now... onto the tortilla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Now... onto the tortillas</a:t>
            </a:r>
          </a:p>
        </p:txBody>
      </p:sp>
      <p:sp>
        <p:nvSpPr>
          <p:cNvPr id="147" name="You may not use your phones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rPr b="1"/>
              <a:t>You may not</a:t>
            </a:r>
            <a:r>
              <a:t> use your phones.</a:t>
            </a:r>
          </a:p>
          <a:p>
            <a:pPr/>
            <a:r>
              <a:t>You may use the dictionaries in class.</a:t>
            </a:r>
          </a:p>
          <a:p>
            <a:pPr/>
            <a:r>
              <a:t>Tell the sentence to your friend to get him/her to do the action.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Instruccion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Instrucciones</a:t>
            </a:r>
          </a:p>
        </p:txBody>
      </p:sp>
      <p:sp>
        <p:nvSpPr>
          <p:cNvPr id="150" name="Wash your hands. (Tricky because LAVARSE is reflective. You can use LIMPIAR)."/>
          <p:cNvSpPr txBox="1"/>
          <p:nvPr>
            <p:ph type="body" sz="half" idx="1"/>
          </p:nvPr>
        </p:nvSpPr>
        <p:spPr>
          <a:xfrm>
            <a:off x="952500" y="1773283"/>
            <a:ext cx="11099800" cy="2438746"/>
          </a:xfrm>
          <a:prstGeom prst="rect">
            <a:avLst/>
          </a:prstGeom>
        </p:spPr>
        <p:txBody>
          <a:bodyPr/>
          <a:lstStyle/>
          <a:p>
            <a:pPr/>
            <a:r>
              <a:rPr b="1"/>
              <a:t>Wash </a:t>
            </a:r>
            <a:r>
              <a:t>your hands. (Tricky because LAVARSE is reflective. You can use LIMPIAR).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Obtain the ingredientes. (OBTENER works like TENER.)"/>
          <p:cNvSpPr txBox="1"/>
          <p:nvPr>
            <p:ph type="body" sz="quarter" idx="1"/>
          </p:nvPr>
        </p:nvSpPr>
        <p:spPr>
          <a:xfrm>
            <a:off x="952500" y="1500778"/>
            <a:ext cx="11099800" cy="1519678"/>
          </a:xfrm>
          <a:prstGeom prst="rect">
            <a:avLst/>
          </a:prstGeom>
        </p:spPr>
        <p:txBody>
          <a:bodyPr/>
          <a:lstStyle/>
          <a:p>
            <a:pPr/>
            <a:r>
              <a:rPr b="1"/>
              <a:t>Obtain </a:t>
            </a:r>
            <a:r>
              <a:t>the ingredientes. (OBTENER works like TENER.)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Boil* the water. (use HERVIR -- careful, e-ie)"/>
          <p:cNvSpPr txBox="1"/>
          <p:nvPr>
            <p:ph type="body" sz="quarter" idx="1"/>
          </p:nvPr>
        </p:nvSpPr>
        <p:spPr>
          <a:xfrm>
            <a:off x="952500" y="1500778"/>
            <a:ext cx="11099800" cy="1519678"/>
          </a:xfrm>
          <a:prstGeom prst="rect">
            <a:avLst/>
          </a:prstGeom>
        </p:spPr>
        <p:txBody>
          <a:bodyPr/>
          <a:lstStyle/>
          <a:p>
            <a:pPr/>
            <a:r>
              <a:rPr b="1"/>
              <a:t>Boil* </a:t>
            </a:r>
            <a:r>
              <a:t>the water. (use HERVIR -- careful, e-ie)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ut 4 cups of flour in a bowl large."/>
          <p:cNvSpPr txBox="1"/>
          <p:nvPr>
            <p:ph type="body" sz="quarter" idx="1"/>
          </p:nvPr>
        </p:nvSpPr>
        <p:spPr>
          <a:xfrm>
            <a:off x="952500" y="1500778"/>
            <a:ext cx="11099800" cy="1519678"/>
          </a:xfrm>
          <a:prstGeom prst="rect">
            <a:avLst/>
          </a:prstGeom>
        </p:spPr>
        <p:txBody>
          <a:bodyPr/>
          <a:lstStyle/>
          <a:p>
            <a:pPr/>
            <a:r>
              <a:rPr b="1"/>
              <a:t>Put </a:t>
            </a:r>
            <a:r>
              <a:t>4 cups of flour in a bowl large.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Open the salt container."/>
          <p:cNvSpPr txBox="1"/>
          <p:nvPr>
            <p:ph type="body" sz="quarter" idx="1"/>
          </p:nvPr>
        </p:nvSpPr>
        <p:spPr>
          <a:xfrm>
            <a:off x="952500" y="1500778"/>
            <a:ext cx="11099800" cy="1519678"/>
          </a:xfrm>
          <a:prstGeom prst="rect">
            <a:avLst/>
          </a:prstGeom>
        </p:spPr>
        <p:txBody>
          <a:bodyPr/>
          <a:lstStyle/>
          <a:p>
            <a:pPr/>
            <a:r>
              <a:rPr b="1"/>
              <a:t>Open </a:t>
            </a:r>
            <a:r>
              <a:t>the salt container.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ut 1 teaspoon of salt to the bowl."/>
          <p:cNvSpPr txBox="1"/>
          <p:nvPr>
            <p:ph type="body" sz="quarter" idx="1"/>
          </p:nvPr>
        </p:nvSpPr>
        <p:spPr>
          <a:xfrm>
            <a:off x="952500" y="1500778"/>
            <a:ext cx="11099800" cy="1519678"/>
          </a:xfrm>
          <a:prstGeom prst="rect">
            <a:avLst/>
          </a:prstGeom>
        </p:spPr>
        <p:txBody>
          <a:bodyPr/>
          <a:lstStyle/>
          <a:p>
            <a:pPr/>
            <a:r>
              <a:rPr b="1"/>
              <a:t>Put </a:t>
            </a:r>
            <a:r>
              <a:t>1 teaspoon of salt to the bowl.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Open the baking powder container."/>
          <p:cNvSpPr txBox="1"/>
          <p:nvPr>
            <p:ph type="body" sz="quarter" idx="1"/>
          </p:nvPr>
        </p:nvSpPr>
        <p:spPr>
          <a:xfrm>
            <a:off x="952500" y="1500778"/>
            <a:ext cx="11099800" cy="1519678"/>
          </a:xfrm>
          <a:prstGeom prst="rect">
            <a:avLst/>
          </a:prstGeom>
        </p:spPr>
        <p:txBody>
          <a:bodyPr/>
          <a:lstStyle/>
          <a:p>
            <a:pPr/>
            <a:r>
              <a:rPr b="1"/>
              <a:t>Open </a:t>
            </a:r>
            <a:r>
              <a:t>the baking powder container.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ut 2 teaspoons of baking soda to the bowl."/>
          <p:cNvSpPr txBox="1"/>
          <p:nvPr>
            <p:ph type="body" sz="quarter" idx="1"/>
          </p:nvPr>
        </p:nvSpPr>
        <p:spPr>
          <a:xfrm>
            <a:off x="952500" y="1500778"/>
            <a:ext cx="11099800" cy="1519678"/>
          </a:xfrm>
          <a:prstGeom prst="rect">
            <a:avLst/>
          </a:prstGeom>
        </p:spPr>
        <p:txBody>
          <a:bodyPr/>
          <a:lstStyle/>
          <a:p>
            <a:pPr/>
            <a:r>
              <a:rPr b="1"/>
              <a:t>Put </a:t>
            </a:r>
            <a:r>
              <a:t>2 teaspoons of baking soda to the bowl.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Mix the flour, salt, and baking powder with a spoon. (use MEZCLAR)"/>
          <p:cNvSpPr txBox="1"/>
          <p:nvPr>
            <p:ph type="body" sz="quarter" idx="1"/>
          </p:nvPr>
        </p:nvSpPr>
        <p:spPr>
          <a:xfrm>
            <a:off x="952500" y="1500778"/>
            <a:ext cx="11099800" cy="1519678"/>
          </a:xfrm>
          <a:prstGeom prst="rect">
            <a:avLst/>
          </a:prstGeom>
        </p:spPr>
        <p:txBody>
          <a:bodyPr/>
          <a:lstStyle/>
          <a:p>
            <a:pPr/>
            <a:r>
              <a:rPr b="1"/>
              <a:t>Mix </a:t>
            </a:r>
            <a:r>
              <a:t>the flour, salt, and baking powder with a spoon. (use MEZCLAR)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Have care. Put 1 cup of oil to bowl. Mix well with a spoon."/>
          <p:cNvSpPr txBox="1"/>
          <p:nvPr>
            <p:ph type="body" sz="quarter" idx="1"/>
          </p:nvPr>
        </p:nvSpPr>
        <p:spPr>
          <a:xfrm>
            <a:off x="952500" y="1500778"/>
            <a:ext cx="11099800" cy="1519678"/>
          </a:xfrm>
          <a:prstGeom prst="rect">
            <a:avLst/>
          </a:prstGeom>
        </p:spPr>
        <p:txBody>
          <a:bodyPr/>
          <a:lstStyle/>
          <a:p>
            <a:pPr>
              <a:defRPr b="1"/>
            </a:pPr>
            <a:r>
              <a:t>Have </a:t>
            </a:r>
            <a:r>
              <a:rPr b="0"/>
              <a:t>care. </a:t>
            </a:r>
            <a:r>
              <a:t>Put </a:t>
            </a:r>
            <a:r>
              <a:rPr b="0"/>
              <a:t>1 cup of oil to bowl. </a:t>
            </a:r>
            <a:r>
              <a:t>Mix </a:t>
            </a:r>
            <a:r>
              <a:rPr b="0"/>
              <a:t>well with a spoon.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Use your hands if necessary."/>
          <p:cNvSpPr txBox="1"/>
          <p:nvPr>
            <p:ph type="body" sz="quarter" idx="1"/>
          </p:nvPr>
        </p:nvSpPr>
        <p:spPr>
          <a:xfrm>
            <a:off x="952500" y="1500778"/>
            <a:ext cx="11099800" cy="1519678"/>
          </a:xfrm>
          <a:prstGeom prst="rect">
            <a:avLst/>
          </a:prstGeom>
        </p:spPr>
        <p:txBody>
          <a:bodyPr/>
          <a:lstStyle/>
          <a:p>
            <a:pPr>
              <a:defRPr b="1"/>
            </a:pPr>
            <a:r>
              <a:t>Use </a:t>
            </a:r>
            <a:r>
              <a:rPr b="0"/>
              <a:t>your hands if necessary.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Have care. Put 2 cups of water into bowl. Mix well."/>
          <p:cNvSpPr txBox="1"/>
          <p:nvPr>
            <p:ph type="body" sz="quarter" idx="1"/>
          </p:nvPr>
        </p:nvSpPr>
        <p:spPr>
          <a:xfrm>
            <a:off x="952500" y="1500778"/>
            <a:ext cx="11099800" cy="1519678"/>
          </a:xfrm>
          <a:prstGeom prst="rect">
            <a:avLst/>
          </a:prstGeom>
        </p:spPr>
        <p:txBody>
          <a:bodyPr/>
          <a:lstStyle/>
          <a:p>
            <a:pPr>
              <a:defRPr b="1"/>
            </a:pPr>
            <a:r>
              <a:t>Have </a:t>
            </a:r>
            <a:r>
              <a:rPr b="0"/>
              <a:t>care. </a:t>
            </a:r>
            <a:r>
              <a:t>Put </a:t>
            </a:r>
            <a:r>
              <a:rPr b="0"/>
              <a:t>2 cups of water into bowl. </a:t>
            </a:r>
            <a:r>
              <a:t>Mix </a:t>
            </a:r>
            <a:r>
              <a:rPr b="0"/>
              <a:t>well.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Use your hands if necessary."/>
          <p:cNvSpPr txBox="1"/>
          <p:nvPr>
            <p:ph type="body" sz="quarter" idx="1"/>
          </p:nvPr>
        </p:nvSpPr>
        <p:spPr>
          <a:xfrm>
            <a:off x="952500" y="1500778"/>
            <a:ext cx="11099800" cy="1519678"/>
          </a:xfrm>
          <a:prstGeom prst="rect">
            <a:avLst/>
          </a:prstGeom>
        </p:spPr>
        <p:txBody>
          <a:bodyPr/>
          <a:lstStyle/>
          <a:p>
            <a:pPr>
              <a:defRPr b="1"/>
            </a:pPr>
            <a:r>
              <a:t>Use </a:t>
            </a:r>
            <a:r>
              <a:rPr b="0"/>
              <a:t>your hands if necessary.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When the dough is ready, take out it of bowl."/>
          <p:cNvSpPr txBox="1"/>
          <p:nvPr>
            <p:ph type="body" sz="quarter" idx="1"/>
          </p:nvPr>
        </p:nvSpPr>
        <p:spPr>
          <a:xfrm>
            <a:off x="952500" y="1500778"/>
            <a:ext cx="11099800" cy="1519678"/>
          </a:xfrm>
          <a:prstGeom prst="rect">
            <a:avLst/>
          </a:prstGeom>
        </p:spPr>
        <p:txBody>
          <a:bodyPr/>
          <a:lstStyle/>
          <a:p>
            <a:pPr>
              <a:defRPr b="1"/>
            </a:pPr>
            <a:r>
              <a:rPr b="0"/>
              <a:t>When the dough is ready,</a:t>
            </a:r>
            <a:r>
              <a:t> take out it </a:t>
            </a:r>
            <a:r>
              <a:rPr b="0"/>
              <a:t>of bowl.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Cut the dough into pieces. Make balls of dough."/>
          <p:cNvSpPr txBox="1"/>
          <p:nvPr>
            <p:ph type="body" sz="quarter" idx="1"/>
          </p:nvPr>
        </p:nvSpPr>
        <p:spPr>
          <a:xfrm>
            <a:off x="952500" y="1500778"/>
            <a:ext cx="11099800" cy="1519678"/>
          </a:xfrm>
          <a:prstGeom prst="rect">
            <a:avLst/>
          </a:prstGeom>
        </p:spPr>
        <p:txBody>
          <a:bodyPr/>
          <a:lstStyle/>
          <a:p>
            <a:pPr>
              <a:defRPr b="1"/>
            </a:pPr>
            <a:r>
              <a:t>Cut</a:t>
            </a:r>
            <a:r>
              <a:rPr b="0"/>
              <a:t> the dough into pieces. </a:t>
            </a:r>
            <a:r>
              <a:t>Make </a:t>
            </a:r>
            <a:r>
              <a:rPr b="0"/>
              <a:t>balls of dough.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Make flat the balls of dough."/>
          <p:cNvSpPr txBox="1"/>
          <p:nvPr>
            <p:ph type="body" sz="quarter" idx="1"/>
          </p:nvPr>
        </p:nvSpPr>
        <p:spPr>
          <a:xfrm>
            <a:off x="952500" y="1500778"/>
            <a:ext cx="11099800" cy="1519678"/>
          </a:xfrm>
          <a:prstGeom prst="rect">
            <a:avLst/>
          </a:prstGeom>
        </p:spPr>
        <p:txBody>
          <a:bodyPr/>
          <a:lstStyle/>
          <a:p>
            <a:pPr>
              <a:defRPr b="1"/>
            </a:pPr>
            <a:r>
              <a:t>Make </a:t>
            </a:r>
            <a:r>
              <a:rPr b="0"/>
              <a:t>flat the balls of dough.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Cook the tortillas at 400 degrees."/>
          <p:cNvSpPr txBox="1"/>
          <p:nvPr>
            <p:ph type="body" sz="quarter" idx="1"/>
          </p:nvPr>
        </p:nvSpPr>
        <p:spPr>
          <a:xfrm>
            <a:off x="952500" y="1500778"/>
            <a:ext cx="11099800" cy="1519678"/>
          </a:xfrm>
          <a:prstGeom prst="rect">
            <a:avLst/>
          </a:prstGeom>
        </p:spPr>
        <p:txBody>
          <a:bodyPr/>
          <a:lstStyle/>
          <a:p>
            <a:pPr>
              <a:defRPr b="1"/>
            </a:pPr>
            <a:r>
              <a:t>Cook </a:t>
            </a:r>
            <a:r>
              <a:rPr b="0"/>
              <a:t>the tortillas at 400 degrees.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Be kind. Give tortillas to your friends."/>
          <p:cNvSpPr txBox="1"/>
          <p:nvPr>
            <p:ph type="body" sz="quarter" idx="1"/>
          </p:nvPr>
        </p:nvSpPr>
        <p:spPr>
          <a:xfrm>
            <a:off x="952500" y="1500778"/>
            <a:ext cx="11099800" cy="1519678"/>
          </a:xfrm>
          <a:prstGeom prst="rect">
            <a:avLst/>
          </a:prstGeom>
        </p:spPr>
        <p:txBody>
          <a:bodyPr/>
          <a:lstStyle/>
          <a:p>
            <a:pPr>
              <a:defRPr b="1"/>
            </a:pPr>
            <a:r>
              <a:t>Be </a:t>
            </a:r>
            <a:r>
              <a:rPr b="0"/>
              <a:t>kind. </a:t>
            </a:r>
            <a:r>
              <a:t>Give </a:t>
            </a:r>
            <a:r>
              <a:rPr b="0"/>
              <a:t>tortillas to your friends.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Eat tortillas."/>
          <p:cNvSpPr txBox="1"/>
          <p:nvPr>
            <p:ph type="body" sz="quarter" idx="1"/>
          </p:nvPr>
        </p:nvSpPr>
        <p:spPr>
          <a:xfrm>
            <a:off x="952500" y="1500778"/>
            <a:ext cx="11099800" cy="1519678"/>
          </a:xfrm>
          <a:prstGeom prst="rect">
            <a:avLst/>
          </a:prstGeom>
        </p:spPr>
        <p:txBody>
          <a:bodyPr/>
          <a:lstStyle/>
          <a:p>
            <a:pPr>
              <a:defRPr b="1"/>
            </a:pPr>
            <a:r>
              <a:t>Eat </a:t>
            </a:r>
            <a:r>
              <a:rPr b="0"/>
              <a:t>tortillas.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How did you do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How did you do?</a:t>
            </a:r>
          </a:p>
        </p:txBody>
      </p:sp>
      <p:sp>
        <p:nvSpPr>
          <p:cNvPr id="189" name="wash: limpia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 numCol="3" spcCol="554990"/>
          <a:lstStyle/>
          <a:p>
            <a:pPr/>
            <a:r>
              <a:t>wash: limpia</a:t>
            </a:r>
          </a:p>
          <a:p>
            <a:pPr/>
            <a:r>
              <a:t>obtain: obten</a:t>
            </a:r>
          </a:p>
          <a:p>
            <a:pPr/>
            <a:r>
              <a:t>boil: hierve</a:t>
            </a:r>
          </a:p>
          <a:p>
            <a:pPr/>
            <a:r>
              <a:t>put: pon</a:t>
            </a:r>
          </a:p>
          <a:p>
            <a:pPr/>
            <a:r>
              <a:t>open: abre</a:t>
            </a:r>
          </a:p>
          <a:p>
            <a:pPr/>
            <a:r>
              <a:t>mix: mezcla</a:t>
            </a:r>
          </a:p>
          <a:p>
            <a:pPr/>
            <a:r>
              <a:t>have: ten</a:t>
            </a:r>
          </a:p>
          <a:p>
            <a:pPr/>
            <a:r>
              <a:t>use: usa</a:t>
            </a:r>
          </a:p>
          <a:p>
            <a:pPr/>
            <a:r>
              <a:t>take out: saca</a:t>
            </a:r>
          </a:p>
          <a:p>
            <a:pPr/>
            <a:r>
              <a:t>cut: corta</a:t>
            </a:r>
          </a:p>
          <a:p>
            <a:pPr/>
            <a:r>
              <a:t>cook: cocina</a:t>
            </a:r>
          </a:p>
          <a:p>
            <a:pPr/>
            <a:r>
              <a:t>be: sé</a:t>
            </a:r>
          </a:p>
          <a:p>
            <a:pPr/>
            <a:r>
              <a:t>give: da</a:t>
            </a:r>
          </a:p>
          <a:p>
            <a:pPr/>
            <a:r>
              <a:t>eat: come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