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30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2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4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37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8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2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53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1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70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0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2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F1BA7-C72E-4838-BC54-A3C20FC2C4CE}" type="datetimeFigureOut">
              <a:rPr lang="en-US" smtClean="0"/>
              <a:t>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A68E6-DE75-4030-90DE-70A6A4ED5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4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¿Por qué no?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not</a:t>
            </a:r>
            <a:r>
              <a:rPr lang="es-ES" dirty="0"/>
              <a:t>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4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El </a:t>
            </a:r>
            <a:r>
              <a:rPr lang="en-US" b="1" dirty="0" err="1"/>
              <a:t>agua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tu</a:t>
            </a:r>
            <a:r>
              <a:rPr lang="en-US" b="1" dirty="0"/>
              <a:t> </a:t>
            </a:r>
            <a:r>
              <a:rPr lang="en-US" b="1" dirty="0" err="1"/>
              <a:t>mejor</a:t>
            </a:r>
            <a:r>
              <a:rPr lang="en-US" b="1" dirty="0"/>
              <a:t> </a:t>
            </a:r>
            <a:r>
              <a:rPr lang="en-US" b="1" dirty="0" err="1"/>
              <a:t>amiga</a:t>
            </a:r>
            <a:r>
              <a:rPr lang="en-US" b="1" dirty="0"/>
              <a:t> </a:t>
            </a:r>
            <a:r>
              <a:rPr lang="en-US" b="1" dirty="0" err="1"/>
              <a:t>nueva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Water is your best friend new.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12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Tú</a:t>
            </a:r>
            <a:r>
              <a:rPr lang="en-US" b="1" dirty="0"/>
              <a:t> </a:t>
            </a:r>
            <a:r>
              <a:rPr lang="en-US" b="1" dirty="0" err="1"/>
              <a:t>puedes</a:t>
            </a:r>
            <a:r>
              <a:rPr lang="en-US" b="1" dirty="0"/>
              <a:t> </a:t>
            </a:r>
            <a:r>
              <a:rPr lang="en-US" b="1" dirty="0" err="1"/>
              <a:t>hacerlo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can do it.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9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Dame </a:t>
            </a:r>
            <a:r>
              <a:rPr lang="en-US" b="1" dirty="0" err="1"/>
              <a:t>tu</a:t>
            </a:r>
            <a:r>
              <a:rPr lang="en-US" b="1" dirty="0"/>
              <a:t> </a:t>
            </a:r>
            <a:r>
              <a:rPr lang="en-US" b="1" dirty="0" err="1"/>
              <a:t>brazo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Give me your arm.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40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eso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is that?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881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Ten.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Here. (have this)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65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Apostaría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ti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would bet for you.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58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Diez</a:t>
            </a:r>
            <a:r>
              <a:rPr lang="en-US" b="1" dirty="0"/>
              <a:t> </a:t>
            </a:r>
            <a:r>
              <a:rPr lang="en-US" b="1" dirty="0" err="1"/>
              <a:t>segundos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Ten seconds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34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enamorado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/>
              <a:t>loverboy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9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Vámonos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Let’s go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8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Pon</a:t>
            </a:r>
            <a:r>
              <a:rPr lang="en-US" b="1" dirty="0"/>
              <a:t> un </a:t>
            </a:r>
            <a:r>
              <a:rPr lang="en-US" b="1" dirty="0" err="1"/>
              <a:t>árbol</a:t>
            </a:r>
            <a:r>
              <a:rPr lang="en-US" b="1" dirty="0"/>
              <a:t> </a:t>
            </a:r>
            <a:r>
              <a:rPr lang="en-US" b="1" dirty="0" err="1"/>
              <a:t>allí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Put a tree there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789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¡</a:t>
            </a:r>
            <a:r>
              <a:rPr lang="en-US" b="1" dirty="0" err="1"/>
              <a:t>Allí</a:t>
            </a:r>
            <a:r>
              <a:rPr lang="en-US" b="1" dirty="0"/>
              <a:t> </a:t>
            </a:r>
            <a:r>
              <a:rPr lang="en-US" b="1" dirty="0" err="1"/>
              <a:t>está</a:t>
            </a:r>
            <a:r>
              <a:rPr lang="en-US" b="1" dirty="0"/>
              <a:t>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There (</a:t>
            </a:r>
            <a:r>
              <a:rPr lang="en-US" dirty="0" err="1"/>
              <a:t>it,he,she</a:t>
            </a:r>
            <a:r>
              <a:rPr lang="en-US" dirty="0"/>
              <a:t>) is!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30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Hagan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fogata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Make a fire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380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Sigue</a:t>
            </a:r>
            <a:r>
              <a:rPr lang="en-US" b="1" dirty="0"/>
              <a:t> </a:t>
            </a:r>
            <a:r>
              <a:rPr lang="en-US" b="1" dirty="0" err="1"/>
              <a:t>viviendo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Stay alive.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754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estás</a:t>
            </a:r>
            <a:r>
              <a:rPr lang="en-US" b="1" dirty="0"/>
              <a:t> </a:t>
            </a:r>
            <a:r>
              <a:rPr lang="en-US" b="1" dirty="0" err="1"/>
              <a:t>haciendo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are you doing?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351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¡</a:t>
            </a:r>
            <a:r>
              <a:rPr lang="en-US" b="1" dirty="0" err="1"/>
              <a:t>Mírame</a:t>
            </a:r>
            <a:r>
              <a:rPr lang="en-US" b="1" dirty="0"/>
              <a:t>! ¡Di </a:t>
            </a:r>
            <a:r>
              <a:rPr lang="en-US" b="1" dirty="0" err="1"/>
              <a:t>algo</a:t>
            </a:r>
            <a:r>
              <a:rPr lang="en-US" b="1" dirty="0"/>
              <a:t>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Look at me! Say something!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296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las </a:t>
            </a:r>
            <a:r>
              <a:rPr lang="en-US" b="1" dirty="0" err="1"/>
              <a:t>flechas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arrows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26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el </a:t>
            </a:r>
            <a:r>
              <a:rPr lang="en-US" b="1" dirty="0" err="1"/>
              <a:t>arco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991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No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voy</a:t>
            </a:r>
            <a:r>
              <a:rPr lang="en-US" b="1" dirty="0"/>
              <a:t> a </a:t>
            </a:r>
            <a:r>
              <a:rPr lang="en-US" b="1" dirty="0" err="1"/>
              <a:t>lastimar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not going to hurt you.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155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Es</a:t>
            </a:r>
            <a:r>
              <a:rPr lang="en-US" b="1" dirty="0"/>
              <a:t> </a:t>
            </a:r>
            <a:r>
              <a:rPr lang="en-US" b="1" dirty="0" err="1"/>
              <a:t>verdad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Is it true?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00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Es</a:t>
            </a:r>
            <a:r>
              <a:rPr lang="en-US" b="1" dirty="0"/>
              <a:t> genial.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That’s great.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244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¡</a:t>
            </a:r>
            <a:r>
              <a:rPr lang="en-US" b="1" dirty="0" err="1"/>
              <a:t>Auxilio</a:t>
            </a:r>
            <a:r>
              <a:rPr lang="en-US" b="1" dirty="0"/>
              <a:t>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Help!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71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Estás</a:t>
            </a:r>
            <a:r>
              <a:rPr lang="en-US" b="1" dirty="0"/>
              <a:t> </a:t>
            </a:r>
            <a:r>
              <a:rPr lang="en-US" b="1" dirty="0" err="1"/>
              <a:t>bien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You’re okay.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43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Tienes</a:t>
            </a:r>
            <a:r>
              <a:rPr lang="en-US" b="1" dirty="0"/>
              <a:t> que </a:t>
            </a:r>
            <a:r>
              <a:rPr lang="en-US" b="1" dirty="0" err="1"/>
              <a:t>ganar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have to win.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82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Puedes</a:t>
            </a:r>
            <a:r>
              <a:rPr lang="en-US" b="1" dirty="0"/>
              <a:t> </a:t>
            </a:r>
            <a:r>
              <a:rPr lang="en-US" b="1" dirty="0" err="1"/>
              <a:t>cantar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Can you sing?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183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¿Te gustan los perdidosos?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like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err="1"/>
              <a:t>underdog</a:t>
            </a:r>
            <a:r>
              <a:rPr lang="es-ES" dirty="0"/>
              <a:t>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72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Ten </a:t>
            </a:r>
            <a:r>
              <a:rPr lang="en-US" b="1" dirty="0" err="1"/>
              <a:t>cuidado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(Be careful.)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32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No </a:t>
            </a:r>
            <a:r>
              <a:rPr lang="en-US" b="1" dirty="0" err="1"/>
              <a:t>voy</a:t>
            </a:r>
            <a:r>
              <a:rPr lang="en-US" b="1" dirty="0"/>
              <a:t> a </a:t>
            </a:r>
            <a:r>
              <a:rPr lang="en-US" b="1" dirty="0" err="1"/>
              <a:t>dejarte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I’m not going to leave you.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605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Necesitas</a:t>
            </a:r>
            <a:r>
              <a:rPr lang="en-US" b="1" dirty="0"/>
              <a:t> </a:t>
            </a:r>
            <a:r>
              <a:rPr lang="en-US" b="1" dirty="0" err="1"/>
              <a:t>medicina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You need medicine.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93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Pienso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eso</a:t>
            </a:r>
            <a:r>
              <a:rPr lang="en-US" b="1" dirty="0"/>
              <a:t> </a:t>
            </a:r>
            <a:r>
              <a:rPr lang="en-US" b="1" dirty="0" err="1"/>
              <a:t>todo</a:t>
            </a:r>
            <a:r>
              <a:rPr lang="en-US" b="1" dirty="0"/>
              <a:t> el </a:t>
            </a:r>
            <a:r>
              <a:rPr lang="en-US" b="1" dirty="0" err="1"/>
              <a:t>tiempo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think about that all the time.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687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Di </a:t>
            </a:r>
            <a:r>
              <a:rPr lang="en-US" b="1" dirty="0" err="1"/>
              <a:t>algo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Say something.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03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haces</a:t>
            </a:r>
            <a:r>
              <a:rPr lang="en-US" b="1" dirty="0"/>
              <a:t> </a:t>
            </a:r>
            <a:r>
              <a:rPr lang="en-US" b="1" dirty="0" err="1"/>
              <a:t>esto</a:t>
            </a:r>
            <a:r>
              <a:rPr lang="en-US" b="1" dirty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Why are you doing this?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942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Por favor, quédate.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Please</a:t>
            </a:r>
            <a:r>
              <a:rPr lang="es-ES" dirty="0"/>
              <a:t> </a:t>
            </a:r>
            <a:r>
              <a:rPr lang="es-ES" dirty="0" err="1"/>
              <a:t>stay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01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Es una lástima que no podrías salvarla.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It’s</a:t>
            </a:r>
            <a:r>
              <a:rPr lang="es-ES" dirty="0"/>
              <a:t> a </a:t>
            </a:r>
            <a:r>
              <a:rPr lang="es-ES" dirty="0" err="1"/>
              <a:t>pity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couldn’t</a:t>
            </a:r>
            <a:r>
              <a:rPr lang="es-ES" dirty="0"/>
              <a:t> </a:t>
            </a:r>
            <a:r>
              <a:rPr lang="es-ES" dirty="0" err="1"/>
              <a:t>save</a:t>
            </a:r>
            <a:r>
              <a:rPr lang="es-ES" dirty="0"/>
              <a:t> </a:t>
            </a:r>
            <a:r>
              <a:rPr lang="es-ES" dirty="0" err="1"/>
              <a:t>her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86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Me </a:t>
            </a:r>
            <a:r>
              <a:rPr lang="en-US" b="1" dirty="0" err="1"/>
              <a:t>siento</a:t>
            </a:r>
            <a:r>
              <a:rPr lang="en-US" b="1" dirty="0"/>
              <a:t> </a:t>
            </a:r>
            <a:r>
              <a:rPr lang="en-US" b="1" dirty="0" err="1"/>
              <a:t>mejor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 feel better.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6478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Podríamos</a:t>
            </a:r>
            <a:r>
              <a:rPr lang="en-US" b="1" dirty="0"/>
              <a:t> </a:t>
            </a:r>
            <a:r>
              <a:rPr lang="en-US" b="1" dirty="0" err="1"/>
              <a:t>regresar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We could return.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125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/>
              <a:t>Me </a:t>
            </a:r>
            <a:r>
              <a:rPr lang="en-US" b="1" dirty="0" err="1"/>
              <a:t>asustaste</a:t>
            </a:r>
            <a:r>
              <a:rPr lang="en-US" b="1" dirty="0"/>
              <a:t> a la </a:t>
            </a:r>
            <a:r>
              <a:rPr lang="en-US" b="1" dirty="0" err="1"/>
              <a:t>muerta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Me you scared to death.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19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Así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. </a:t>
            </a:r>
            <a:r>
              <a:rPr lang="en-US" b="1" dirty="0" err="1"/>
              <a:t>Excelente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That’s it. Excellent.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286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s-ES" b="1" dirty="0"/>
              <a:t>Todavía puedo hacerlo.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/>
              <a:t>Still</a:t>
            </a:r>
            <a:r>
              <a:rPr lang="es-ES" dirty="0"/>
              <a:t> I can do </a:t>
            </a:r>
            <a:r>
              <a:rPr lang="es-ES" dirty="0" err="1"/>
              <a:t>it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9774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Confíame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Trust me.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900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Juntos</a:t>
            </a:r>
            <a:r>
              <a:rPr lang="en-US" b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Together.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561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002082"/>
            <a:ext cx="11536471" cy="4972833"/>
          </a:xfrm>
        </p:spPr>
        <p:txBody>
          <a:bodyPr anchor="ctr">
            <a:norm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461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Widescreen</PresentationFormat>
  <Paragraphs>124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Office Theme</vt:lpstr>
      <vt:lpstr>¿Por qué no? Why not?</vt:lpstr>
      <vt:lpstr>El agua es tu mejor amiga nueva. Water is your best friend new.</vt:lpstr>
      <vt:lpstr>Tú puedes hacerlo. You can do it.</vt:lpstr>
      <vt:lpstr>Dame tu brazo. Give me your arm.</vt:lpstr>
      <vt:lpstr>¿Qué es eso? What is that?</vt:lpstr>
      <vt:lpstr>Ten. Here. (have this)</vt:lpstr>
      <vt:lpstr>Apostaría por ti. I would bet for you.</vt:lpstr>
      <vt:lpstr>Diez segundos Ten seconds</vt:lpstr>
      <vt:lpstr>enamorado loverboy</vt:lpstr>
      <vt:lpstr>Vámonos Let’s go</vt:lpstr>
      <vt:lpstr>Pon un árbol allí Put a tree there</vt:lpstr>
      <vt:lpstr>¡Allí está! There (it,he,she) is!</vt:lpstr>
      <vt:lpstr>Hagan una fogata. Make a fire</vt:lpstr>
      <vt:lpstr>Sigue viviendo. Stay alive.</vt:lpstr>
      <vt:lpstr>¿Qué estás haciendo? What are you doing?</vt:lpstr>
      <vt:lpstr>¡Mírame! ¡Di algo! Look at me! Say something!</vt:lpstr>
      <vt:lpstr>las flechas arrows</vt:lpstr>
      <vt:lpstr>el arco bow</vt:lpstr>
      <vt:lpstr>No te voy a lastimar. I’m not going to hurt you.</vt:lpstr>
      <vt:lpstr>¿Es verdad? Is it true?</vt:lpstr>
      <vt:lpstr>Es genial. That’s great.</vt:lpstr>
      <vt:lpstr>¡Auxilio! Help!</vt:lpstr>
      <vt:lpstr>Estás bien. You’re okay.</vt:lpstr>
      <vt:lpstr>Tienes que ganar. You have to win.</vt:lpstr>
      <vt:lpstr>¿Puedes cantar? Can you sing?</vt:lpstr>
      <vt:lpstr>¿Te gustan los perdidosos? You like an underdog?</vt:lpstr>
      <vt:lpstr>Ten cuidado. (Be careful.)</vt:lpstr>
      <vt:lpstr>No voy a dejarte. I’m not going to leave you.</vt:lpstr>
      <vt:lpstr>Necesitas medicina. You need medicine.</vt:lpstr>
      <vt:lpstr>Pienso en eso todo el tiempo. I think about that all the time.</vt:lpstr>
      <vt:lpstr>Di algo. Say something.</vt:lpstr>
      <vt:lpstr>¿Por qué haces esto? Why are you doing this?</vt:lpstr>
      <vt:lpstr>Por favor, quédate. Please stay.</vt:lpstr>
      <vt:lpstr>Es una lástima que no podrías salvarla. It’s a pity that you couldn’t save her.</vt:lpstr>
      <vt:lpstr>Me siento mejor. I feel better.</vt:lpstr>
      <vt:lpstr>Podríamos regresar. We could return.</vt:lpstr>
      <vt:lpstr>Me asustaste a la muerta. Me you scared to death.</vt:lpstr>
      <vt:lpstr>Así es. Excelente. That’s it. Excellent.</vt:lpstr>
      <vt:lpstr>Todavía puedo hacerlo. Still I can do it.</vt:lpstr>
      <vt:lpstr>Confíame. Trust me.</vt:lpstr>
      <vt:lpstr>Juntos. Together.</vt:lpstr>
      <vt:lpstr>PowerPoint Presentation</vt:lpstr>
    </vt:vector>
  </TitlesOfParts>
  <Company>Chilliwack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¿Por qué no? Why not?</dc:title>
  <dc:creator>David Hawkins</dc:creator>
  <cp:lastModifiedBy>David Hawkins</cp:lastModifiedBy>
  <cp:revision>1</cp:revision>
  <dcterms:created xsi:type="dcterms:W3CDTF">2019-02-22T18:10:01Z</dcterms:created>
  <dcterms:modified xsi:type="dcterms:W3CDTF">2019-02-22T18:10:13Z</dcterms:modified>
</cp:coreProperties>
</file>