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2" r:id="rId56"/>
    <p:sldId id="257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5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5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2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1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3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24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96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77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25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99B1E-BB28-414D-850C-C520A10BCB68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F98BD-3F3A-48B3-B569-9EFE4C81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7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Lamento</a:t>
            </a:r>
            <a:r>
              <a:rPr lang="en-US" b="1" dirty="0"/>
              <a:t> mucho que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pasara</a:t>
            </a:r>
            <a:r>
              <a:rPr lang="en-US" b="1" dirty="0"/>
              <a:t> </a:t>
            </a:r>
            <a:r>
              <a:rPr lang="en-US" b="1" dirty="0" err="1"/>
              <a:t>esto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very sorry that this is happening to you.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53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Esta</a:t>
            </a:r>
            <a:r>
              <a:rPr lang="en-US" b="1" dirty="0"/>
              <a:t> </a:t>
            </a:r>
            <a:r>
              <a:rPr lang="en-US" b="1" dirty="0" err="1"/>
              <a:t>noche</a:t>
            </a:r>
            <a:r>
              <a:rPr lang="en-US" b="1" dirty="0"/>
              <a:t> </a:t>
            </a:r>
            <a:r>
              <a:rPr lang="en-US" b="1" dirty="0" err="1"/>
              <a:t>será</a:t>
            </a:r>
            <a:r>
              <a:rPr lang="en-US" b="1" dirty="0"/>
              <a:t> el </a:t>
            </a:r>
            <a:r>
              <a:rPr lang="en-US" b="1" dirty="0" err="1"/>
              <a:t>desfile</a:t>
            </a:r>
            <a:r>
              <a:rPr lang="en-US" b="1" dirty="0"/>
              <a:t> de </a:t>
            </a:r>
            <a:r>
              <a:rPr lang="en-US" b="1" dirty="0" err="1"/>
              <a:t>tributos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night will be the parade of tributes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096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Sí, pero no lo quiero hacer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>Yes, </a:t>
            </a:r>
            <a:r>
              <a:rPr lang="es-ES" dirty="0" err="1"/>
              <a:t>but</a:t>
            </a:r>
            <a:r>
              <a:rPr lang="es-ES" dirty="0"/>
              <a:t> I </a:t>
            </a:r>
            <a:r>
              <a:rPr lang="es-ES" dirty="0" err="1"/>
              <a:t>don’t</a:t>
            </a:r>
            <a:r>
              <a:rPr lang="es-ES" dirty="0"/>
              <a:t> </a:t>
            </a:r>
            <a:r>
              <a:rPr lang="es-ES" dirty="0" err="1"/>
              <a:t>want</a:t>
            </a:r>
            <a:r>
              <a:rPr lang="es-ES" dirty="0"/>
              <a:t> to do </a:t>
            </a:r>
            <a:r>
              <a:rPr lang="es-ES" dirty="0" err="1"/>
              <a:t>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02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tan </a:t>
            </a:r>
            <a:r>
              <a:rPr lang="en-US" b="1" dirty="0" err="1"/>
              <a:t>valiente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so brave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643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No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fuego</a:t>
            </a:r>
            <a:r>
              <a:rPr lang="en-US" b="1" dirty="0"/>
              <a:t> real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It’s not real fire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20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No tengo miedo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>I </a:t>
            </a:r>
            <a:r>
              <a:rPr lang="es-ES" dirty="0" err="1"/>
              <a:t>don’t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fear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49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primera</a:t>
            </a:r>
            <a:r>
              <a:rPr lang="en-US" b="1" dirty="0"/>
              <a:t> </a:t>
            </a:r>
            <a:r>
              <a:rPr lang="en-US" b="1" dirty="0" err="1"/>
              <a:t>vez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for the first time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6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Allí</a:t>
            </a:r>
            <a:r>
              <a:rPr lang="en-US" b="1" dirty="0"/>
              <a:t> </a:t>
            </a:r>
            <a:r>
              <a:rPr lang="en-US" b="1" dirty="0" err="1"/>
              <a:t>están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There they 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82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el </a:t>
            </a:r>
            <a:r>
              <a:rPr lang="en-US" b="1" dirty="0" err="1"/>
              <a:t>carácter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 character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51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eso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is that?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26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No </a:t>
            </a:r>
            <a:r>
              <a:rPr lang="en-US" b="1" dirty="0" err="1"/>
              <a:t>seremos</a:t>
            </a:r>
            <a:r>
              <a:rPr lang="en-US" b="1" dirty="0"/>
              <a:t> </a:t>
            </a:r>
            <a:r>
              <a:rPr lang="en-US" b="1" dirty="0" err="1"/>
              <a:t>ignorados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will not be overlooked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0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Celebramos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coraje</a:t>
            </a:r>
            <a:r>
              <a:rPr lang="en-US" b="1" dirty="0"/>
              <a:t> y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sacrificio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celebrate your courage and your sacrifice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616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Eso</a:t>
            </a:r>
            <a:r>
              <a:rPr lang="en-US" b="1" dirty="0"/>
              <a:t> </a:t>
            </a:r>
            <a:r>
              <a:rPr lang="en-US" b="1" dirty="0" err="1"/>
              <a:t>fue</a:t>
            </a:r>
            <a:r>
              <a:rPr lang="en-US" b="1" dirty="0"/>
              <a:t> </a:t>
            </a:r>
            <a:r>
              <a:rPr lang="en-US" b="1" dirty="0" err="1"/>
              <a:t>increíble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That was incredible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47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Lo </a:t>
            </a:r>
            <a:r>
              <a:rPr lang="en-US" b="1" dirty="0" err="1"/>
              <a:t>sé</a:t>
            </a:r>
            <a:r>
              <a:rPr lang="en-US" b="1" dirty="0"/>
              <a:t>, lo </a:t>
            </a:r>
            <a:r>
              <a:rPr lang="en-US" b="1" dirty="0" err="1"/>
              <a:t>sé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know it, I know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159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 smtClean="0"/>
              <a:t>Cuídadte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take care of yourself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13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tan </a:t>
            </a:r>
            <a:r>
              <a:rPr lang="en-US" b="1" dirty="0" err="1"/>
              <a:t>buenos</a:t>
            </a:r>
            <a:r>
              <a:rPr lang="en-US" b="1" dirty="0"/>
              <a:t> son?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(How) good are they?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19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No </a:t>
            </a:r>
            <a:r>
              <a:rPr lang="en-US" b="1" dirty="0" err="1"/>
              <a:t>tengo</a:t>
            </a:r>
            <a:r>
              <a:rPr lang="en-US" b="1" dirty="0"/>
              <a:t> </a:t>
            </a:r>
            <a:r>
              <a:rPr lang="en-US" b="1" dirty="0" err="1"/>
              <a:t>oportunidad</a:t>
            </a:r>
            <a:r>
              <a:rPr lang="en-US" b="1" dirty="0"/>
              <a:t> de </a:t>
            </a:r>
            <a:r>
              <a:rPr lang="en-US" b="1" dirty="0" err="1"/>
              <a:t>ganar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don’t have a chance of winning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942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Ya</a:t>
            </a:r>
            <a:r>
              <a:rPr lang="en-US" b="1" dirty="0"/>
              <a:t> no </a:t>
            </a:r>
            <a:r>
              <a:rPr lang="en-US" b="1" dirty="0" err="1"/>
              <a:t>tengo</a:t>
            </a:r>
            <a:r>
              <a:rPr lang="en-US" b="1" dirty="0"/>
              <a:t> </a:t>
            </a:r>
            <a:r>
              <a:rPr lang="en-US" b="1" dirty="0" err="1"/>
              <a:t>hambre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Already I don’t have hunger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54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hiciste</a:t>
            </a:r>
            <a:r>
              <a:rPr lang="en-US" b="1" dirty="0"/>
              <a:t> </a:t>
            </a:r>
            <a:r>
              <a:rPr lang="en-US" b="1" dirty="0" err="1"/>
              <a:t>esto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How did you do this?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024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Creo</a:t>
            </a:r>
            <a:r>
              <a:rPr lang="en-US" b="1" dirty="0"/>
              <a:t> que </a:t>
            </a:r>
            <a:r>
              <a:rPr lang="en-US" b="1" dirty="0" err="1"/>
              <a:t>tienes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sombra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think that you have a shadow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48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Esto es importante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This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important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1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Tira</a:t>
            </a:r>
            <a:r>
              <a:rPr lang="en-US" b="1" dirty="0"/>
              <a:t> al </a:t>
            </a:r>
            <a:r>
              <a:rPr lang="en-US" b="1" dirty="0" err="1"/>
              <a:t>centro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Shoot to the center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01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Gracias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consideración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Thank you for your consideration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63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Tómate</a:t>
            </a:r>
            <a:r>
              <a:rPr lang="en-US" b="1" dirty="0"/>
              <a:t> </a:t>
            </a:r>
            <a:r>
              <a:rPr lang="en-US" b="1" dirty="0" err="1"/>
              <a:t>algo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(have a drink)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85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y </a:t>
            </a:r>
            <a:r>
              <a:rPr lang="en-US" b="1" dirty="0" err="1"/>
              <a:t>finalmente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and last…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764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qué</a:t>
            </a:r>
            <a:r>
              <a:rPr lang="en-US" b="1" dirty="0"/>
              <a:t> solo </a:t>
            </a:r>
            <a:r>
              <a:rPr lang="en-US" b="1" dirty="0" err="1"/>
              <a:t>tenemos</a:t>
            </a:r>
            <a:r>
              <a:rPr lang="en-US" b="1" dirty="0"/>
              <a:t> un </a:t>
            </a:r>
            <a:r>
              <a:rPr lang="en-US" b="1" dirty="0" err="1"/>
              <a:t>ganador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Why do we only have a winner?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08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Sería</a:t>
            </a:r>
            <a:r>
              <a:rPr lang="en-US" b="1" dirty="0"/>
              <a:t> </a:t>
            </a:r>
            <a:r>
              <a:rPr lang="en-US" b="1" dirty="0" err="1"/>
              <a:t>más</a:t>
            </a:r>
            <a:r>
              <a:rPr lang="en-US" b="1" dirty="0"/>
              <a:t> </a:t>
            </a:r>
            <a:r>
              <a:rPr lang="en-US" b="1" dirty="0" err="1"/>
              <a:t>rápido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 would be faster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219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La esperanza es la única que hay más fuerte que el miedo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>Hope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only</a:t>
            </a:r>
            <a:r>
              <a:rPr lang="es-ES" dirty="0"/>
              <a:t> </a:t>
            </a:r>
            <a:r>
              <a:rPr lang="es-ES" dirty="0" err="1"/>
              <a:t>thing</a:t>
            </a:r>
            <a:r>
              <a:rPr lang="es-ES" dirty="0"/>
              <a:t> </a:t>
            </a:r>
            <a:r>
              <a:rPr lang="es-ES" dirty="0" err="1"/>
              <a:t>stronger</a:t>
            </a:r>
            <a:r>
              <a:rPr lang="es-ES" dirty="0"/>
              <a:t> </a:t>
            </a:r>
            <a:r>
              <a:rPr lang="es-ES" dirty="0" err="1"/>
              <a:t>than</a:t>
            </a:r>
            <a:r>
              <a:rPr lang="es-ES" dirty="0"/>
              <a:t> </a:t>
            </a:r>
            <a:r>
              <a:rPr lang="es-ES" dirty="0" err="1"/>
              <a:t>fear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035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Hay un solo </a:t>
            </a:r>
            <a:r>
              <a:rPr lang="en-US" b="1" dirty="0" err="1"/>
              <a:t>ganador</a:t>
            </a:r>
            <a:r>
              <a:rPr lang="en-US" b="1" dirty="0"/>
              <a:t>, ¿</a:t>
            </a:r>
            <a:r>
              <a:rPr lang="en-US" b="1" dirty="0" err="1"/>
              <a:t>verdad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There’s only one winner, right?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6981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¿Están emocionados?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>Are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excited</a:t>
            </a:r>
            <a:r>
              <a:rPr lang="es-ES" dirty="0"/>
              <a:t>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261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Solo </a:t>
            </a:r>
            <a:r>
              <a:rPr lang="en-US" b="1" dirty="0" err="1"/>
              <a:t>sé</a:t>
            </a:r>
            <a:r>
              <a:rPr lang="en-US" b="1" dirty="0"/>
              <a:t> </a:t>
            </a:r>
            <a:r>
              <a:rPr lang="en-US" b="1" dirty="0" err="1"/>
              <a:t>tu</a:t>
            </a:r>
            <a:r>
              <a:rPr lang="en-US" b="1" dirty="0"/>
              <a:t> </a:t>
            </a:r>
            <a:r>
              <a:rPr lang="en-US" b="1" dirty="0" err="1"/>
              <a:t>misma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Just be yourself.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16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¡</a:t>
            </a:r>
            <a:r>
              <a:rPr lang="en-US" b="1" dirty="0" err="1"/>
              <a:t>Qué</a:t>
            </a:r>
            <a:r>
              <a:rPr lang="en-US" b="1" dirty="0"/>
              <a:t> gusto </a:t>
            </a:r>
            <a:r>
              <a:rPr lang="en-US" b="1" dirty="0" err="1"/>
              <a:t>verte</a:t>
            </a:r>
            <a:r>
              <a:rPr lang="en-US" b="1" dirty="0"/>
              <a:t>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How nice to see you!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077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Mi</a:t>
            </a:r>
            <a:r>
              <a:rPr lang="en-US" b="1" dirty="0"/>
              <a:t> </a:t>
            </a:r>
            <a:r>
              <a:rPr lang="en-US" b="1" dirty="0" err="1"/>
              <a:t>corazón</a:t>
            </a:r>
            <a:r>
              <a:rPr lang="en-US" b="1" dirty="0"/>
              <a:t> se </a:t>
            </a:r>
            <a:r>
              <a:rPr lang="en-US" b="1" dirty="0" err="1"/>
              <a:t>detuvo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My heart stopped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70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Intentaría</a:t>
            </a:r>
            <a:r>
              <a:rPr lang="en-US" b="1" dirty="0"/>
              <a:t> </a:t>
            </a:r>
            <a:r>
              <a:rPr lang="en-US" b="1" dirty="0" err="1"/>
              <a:t>ganar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ella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would try to win for 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04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Lo </a:t>
            </a:r>
            <a:r>
              <a:rPr lang="en-US" b="1" dirty="0" err="1"/>
              <a:t>lograste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did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229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Danos</a:t>
            </a:r>
            <a:r>
              <a:rPr lang="en-US" b="1" dirty="0"/>
              <a:t> un </a:t>
            </a:r>
            <a:r>
              <a:rPr lang="en-US" b="1" dirty="0" err="1"/>
              <a:t>ejemplo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Give us an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643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¿Hay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chica</a:t>
            </a:r>
            <a:r>
              <a:rPr lang="en-US" b="1" dirty="0"/>
              <a:t> especial </a:t>
            </a:r>
            <a:r>
              <a:rPr lang="en-US" b="1" dirty="0" err="1"/>
              <a:t>en</a:t>
            </a:r>
            <a:r>
              <a:rPr lang="en-US" b="1" dirty="0"/>
              <a:t> casa?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Is there a special girl back home?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132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diré</a:t>
            </a:r>
            <a:r>
              <a:rPr lang="en-US" b="1" dirty="0"/>
              <a:t> </a:t>
            </a:r>
            <a:r>
              <a:rPr lang="en-US" b="1" dirty="0" err="1"/>
              <a:t>algo</a:t>
            </a:r>
            <a:r>
              <a:rPr lang="en-US" b="1" dirty="0"/>
              <a:t>…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will tell you something…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563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No </a:t>
            </a:r>
            <a:r>
              <a:rPr lang="en-US" b="1" dirty="0" err="1"/>
              <a:t>creo</a:t>
            </a:r>
            <a:r>
              <a:rPr lang="en-US" b="1" dirty="0"/>
              <a:t> que </a:t>
            </a:r>
            <a:r>
              <a:rPr lang="en-US" b="1" dirty="0" err="1"/>
              <a:t>ganar</a:t>
            </a:r>
            <a:r>
              <a:rPr lang="en-US" b="1" dirty="0"/>
              <a:t> </a:t>
            </a:r>
            <a:r>
              <a:rPr lang="en-US" b="1" dirty="0" err="1"/>
              <a:t>sirvo</a:t>
            </a:r>
            <a:r>
              <a:rPr lang="en-US" b="1" dirty="0"/>
              <a:t> para nada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don’t think that winning is worth anything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452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¿Este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tu</a:t>
            </a:r>
            <a:r>
              <a:rPr lang="en-US" b="1" dirty="0"/>
              <a:t> plan?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This is your plan?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76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Él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hizo</a:t>
            </a:r>
            <a:r>
              <a:rPr lang="en-US" b="1" dirty="0"/>
              <a:t> un favor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 did you a favor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2623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Él tiene razón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He’s</a:t>
            </a:r>
            <a:r>
              <a:rPr lang="es-ES" dirty="0"/>
              <a:t> </a:t>
            </a:r>
            <a:r>
              <a:rPr lang="es-ES" dirty="0" err="1"/>
              <a:t>right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271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Claro qué la tengo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>Of </a:t>
            </a:r>
            <a:r>
              <a:rPr lang="es-ES" dirty="0" err="1"/>
              <a:t>course</a:t>
            </a:r>
            <a:r>
              <a:rPr lang="es-ES" dirty="0"/>
              <a:t> I 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229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Nosotros no somos amantes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aren’t</a:t>
            </a:r>
            <a:r>
              <a:rPr lang="es-ES" dirty="0"/>
              <a:t> </a:t>
            </a:r>
            <a:r>
              <a:rPr lang="es-ES" dirty="0" err="1"/>
              <a:t>lovers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919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¡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televisión</a:t>
            </a:r>
            <a:r>
              <a:rPr lang="en-US" b="1" dirty="0"/>
              <a:t>! ¿</a:t>
            </a:r>
            <a:r>
              <a:rPr lang="en-US" b="1" dirty="0" err="1"/>
              <a:t>Oíste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It’s television! (You heard, you get it?)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3400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tu estúpida vida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stupid</a:t>
            </a:r>
            <a:r>
              <a:rPr lang="es-ES" dirty="0"/>
              <a:t> </a:t>
            </a:r>
            <a:r>
              <a:rPr lang="es-ES" dirty="0" err="1"/>
              <a:t>life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440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¡</a:t>
            </a:r>
            <a:r>
              <a:rPr lang="en-US" b="1" dirty="0" err="1"/>
              <a:t>Modales</a:t>
            </a:r>
            <a:r>
              <a:rPr lang="en-US" b="1" dirty="0"/>
              <a:t>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Manners!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4179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¿No puedes dormir?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can’t</a:t>
            </a:r>
            <a:r>
              <a:rPr lang="es-ES" dirty="0"/>
              <a:t> </a:t>
            </a:r>
            <a:r>
              <a:rPr lang="es-ES" dirty="0" err="1"/>
              <a:t>sleep</a:t>
            </a:r>
            <a:r>
              <a:rPr lang="es-ES" dirty="0"/>
              <a:t>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523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Yo no quiero que me cambien.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>I </a:t>
            </a:r>
            <a:r>
              <a:rPr lang="es-ES" dirty="0" err="1"/>
              <a:t>don’t</a:t>
            </a:r>
            <a:r>
              <a:rPr lang="es-ES" dirty="0"/>
              <a:t> </a:t>
            </a:r>
            <a:r>
              <a:rPr lang="es-ES" dirty="0" err="1"/>
              <a:t>want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change</a:t>
            </a:r>
            <a:r>
              <a:rPr lang="es-ES" dirty="0"/>
              <a:t> me.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059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Convirtiéndome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algo</a:t>
            </a:r>
            <a:r>
              <a:rPr lang="en-US" b="1" dirty="0"/>
              <a:t> que no soy.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Changing me into something that I’m not.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7432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…</a:t>
            </a:r>
            <a:r>
              <a:rPr lang="en-US" b="1" dirty="0" err="1"/>
              <a:t>encontrar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manera</a:t>
            </a:r>
            <a:r>
              <a:rPr lang="en-US" b="1" dirty="0"/>
              <a:t> de </a:t>
            </a:r>
            <a:r>
              <a:rPr lang="en-US" b="1" dirty="0" err="1"/>
              <a:t>mostrarles</a:t>
            </a:r>
            <a:r>
              <a:rPr lang="en-US" b="1" dirty="0"/>
              <a:t> que no les </a:t>
            </a:r>
            <a:r>
              <a:rPr lang="en-US" b="1" dirty="0" err="1"/>
              <a:t>pertenezco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 find a way of showing them that I don’t belong to them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8683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…</a:t>
            </a:r>
            <a:r>
              <a:rPr lang="en-US" b="1" dirty="0" err="1"/>
              <a:t>quiero</a:t>
            </a:r>
            <a:r>
              <a:rPr lang="en-US" b="1" dirty="0"/>
              <a:t> </a:t>
            </a:r>
            <a:r>
              <a:rPr lang="en-US" b="1" dirty="0" err="1"/>
              <a:t>ser</a:t>
            </a:r>
            <a:r>
              <a:rPr lang="en-US" b="1" dirty="0"/>
              <a:t> </a:t>
            </a:r>
            <a:r>
              <a:rPr lang="en-US" b="1" dirty="0" err="1"/>
              <a:t>yo</a:t>
            </a:r>
            <a:r>
              <a:rPr lang="en-US" b="1" dirty="0"/>
              <a:t> </a:t>
            </a:r>
            <a:r>
              <a:rPr lang="en-US" b="1" dirty="0" err="1"/>
              <a:t>todavía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…I want to still be me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6408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No </a:t>
            </a:r>
            <a:r>
              <a:rPr lang="en-US" b="1" dirty="0" err="1"/>
              <a:t>puedo</a:t>
            </a:r>
            <a:r>
              <a:rPr lang="en-US" b="1" dirty="0"/>
              <a:t> </a:t>
            </a:r>
            <a:r>
              <a:rPr lang="en-US" b="1" dirty="0" err="1"/>
              <a:t>pensar</a:t>
            </a:r>
            <a:r>
              <a:rPr lang="en-US" b="1" dirty="0"/>
              <a:t> </a:t>
            </a:r>
            <a:r>
              <a:rPr lang="en-US" b="1" dirty="0" err="1"/>
              <a:t>así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can’t think that way.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838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Tengo</a:t>
            </a:r>
            <a:r>
              <a:rPr lang="en-US" b="1" dirty="0"/>
              <a:t> a mi </a:t>
            </a:r>
            <a:r>
              <a:rPr lang="en-US" b="1" dirty="0" err="1"/>
              <a:t>hermana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have my sister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6712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 smtClean="0"/>
              <a:t>Te</a:t>
            </a:r>
            <a:r>
              <a:rPr lang="en-US" b="1" dirty="0" smtClean="0"/>
              <a:t> </a:t>
            </a:r>
            <a:r>
              <a:rPr lang="en-US" b="1" dirty="0" err="1"/>
              <a:t>veo</a:t>
            </a:r>
            <a:r>
              <a:rPr lang="en-US" b="1" dirty="0"/>
              <a:t> </a:t>
            </a:r>
            <a:r>
              <a:rPr lang="en-US" b="1" dirty="0" err="1"/>
              <a:t>mañana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I see tomorrow.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1868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881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258</Words>
  <Application>Microsoft Office PowerPoint</Application>
  <PresentationFormat>Widescreen</PresentationFormat>
  <Paragraphs>167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Calibri Light</vt:lpstr>
      <vt:lpstr>Times New Roman</vt:lpstr>
      <vt:lpstr>Office Theme</vt:lpstr>
      <vt:lpstr>Lamento mucho que te pasara esto. I’m very sorry that this is happening to you.</vt:lpstr>
      <vt:lpstr>Esta noche será el desfile de tributos This night will be the parade of tributes</vt:lpstr>
      <vt:lpstr>Sí, pero no lo quiero hacer Yes, but I don’t want to do it</vt:lpstr>
      <vt:lpstr>tan valiente so brave</vt:lpstr>
      <vt:lpstr>No es fuego real It’s not real fire</vt:lpstr>
      <vt:lpstr>No tengo miedo I don’t have fear</vt:lpstr>
      <vt:lpstr>por primera vez for the first time</vt:lpstr>
      <vt:lpstr>Allí están There they are</vt:lpstr>
      <vt:lpstr>el carácter the character</vt:lpstr>
      <vt:lpstr>¿Qué es eso? What is that?</vt:lpstr>
      <vt:lpstr>No seremos ignorados We will not be overlooked</vt:lpstr>
      <vt:lpstr>Celebramos su coraje y su sacrificio We celebrate your courage and your sacrifice</vt:lpstr>
      <vt:lpstr>Eso fue increíble That was incredible</vt:lpstr>
      <vt:lpstr>Lo sé, lo sé I know it, I know it</vt:lpstr>
      <vt:lpstr>Cuídadte take care of yourself</vt:lpstr>
      <vt:lpstr>¿Qué tan buenos son? (How) good are they?</vt:lpstr>
      <vt:lpstr>No tengo oportunidad de ganar I don’t have a chance of winning</vt:lpstr>
      <vt:lpstr>Ya no tengo hambre Already I don’t have hunger</vt:lpstr>
      <vt:lpstr>¿Cómo hiciste esto? How did you do this?</vt:lpstr>
      <vt:lpstr>Creo que tienes una sombra I think that you have a shadow</vt:lpstr>
      <vt:lpstr>Esto es importante This is important</vt:lpstr>
      <vt:lpstr>Tira al centro Shoot to the center</vt:lpstr>
      <vt:lpstr>Gracias por su consideración Thank you for your consideration</vt:lpstr>
      <vt:lpstr>Tómate algo (have a drink)</vt:lpstr>
      <vt:lpstr>y finalmente and last…</vt:lpstr>
      <vt:lpstr>¿Por qué solo tenemos un ganador? Why do we only have a winner?</vt:lpstr>
      <vt:lpstr>Sería más rápido It would be faster</vt:lpstr>
      <vt:lpstr>La esperanza es la única que hay más fuerte que el miedo Hope is the only thing stronger than fear</vt:lpstr>
      <vt:lpstr>Hay un solo ganador, ¿verdad? There’s only one winner, right?</vt:lpstr>
      <vt:lpstr>¿Están emocionados? Are you excited?</vt:lpstr>
      <vt:lpstr>Solo sé tu misma. Just be yourself.</vt:lpstr>
      <vt:lpstr>¡Qué gusto verte! How nice to see you!</vt:lpstr>
      <vt:lpstr>Mi corazón se detuvo My heart stopped</vt:lpstr>
      <vt:lpstr>Intentaría ganar por ella I would try to win for her</vt:lpstr>
      <vt:lpstr>Lo lograste You did it</vt:lpstr>
      <vt:lpstr>Danos un ejemplo Give us an example</vt:lpstr>
      <vt:lpstr>¿Hay una chica especial en casa? Is there a special girl back home?</vt:lpstr>
      <vt:lpstr>Te diré algo… I will tell you something…</vt:lpstr>
      <vt:lpstr>No creo que ganar sirvo para nada I don’t think that winning is worth anything</vt:lpstr>
      <vt:lpstr>¿Este es tu plan? This is your plan?</vt:lpstr>
      <vt:lpstr>Él te hizo un favor He did you a favor</vt:lpstr>
      <vt:lpstr>Él tiene razón He’s right</vt:lpstr>
      <vt:lpstr>Claro qué la tengo Of course I am</vt:lpstr>
      <vt:lpstr>Nosotros no somos amantes We aren’t lovers</vt:lpstr>
      <vt:lpstr>¡Es televisión! ¿Oíste? It’s television! (You heard, you get it?)</vt:lpstr>
      <vt:lpstr>tu estúpida vida your stupid life</vt:lpstr>
      <vt:lpstr>¡Modales! Manners!</vt:lpstr>
      <vt:lpstr>¿No puedes dormir? You can’t sleep?</vt:lpstr>
      <vt:lpstr>Yo no quiero que me cambien. I don’t want that they change me.</vt:lpstr>
      <vt:lpstr>Convirtiéndome en algo que no soy. Changing me into something that I’m not.</vt:lpstr>
      <vt:lpstr>…encontrar una manera de mostrarles que no les pertenezco to find a way of showing them that I don’t belong to them</vt:lpstr>
      <vt:lpstr>…quiero ser yo todavía …I want to still be me</vt:lpstr>
      <vt:lpstr>No puedo pensar así. I can’t think that way.</vt:lpstr>
      <vt:lpstr>Tengo a mi hermana I have my sister</vt:lpstr>
      <vt:lpstr>Te veo mañana. You I see tomorrow.</vt:lpstr>
      <vt:lpstr>PowerPoint Presentation</vt:lpstr>
    </vt:vector>
  </TitlesOfParts>
  <Company>Chilliwack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Lamento mucho que te pasara esto. I’m very sorry that this is happening to you.</dc:title>
  <dc:creator>David Hawkins</dc:creator>
  <cp:lastModifiedBy>David Hawkins</cp:lastModifiedBy>
  <cp:revision>2</cp:revision>
  <dcterms:created xsi:type="dcterms:W3CDTF">2019-02-07T21:07:39Z</dcterms:created>
  <dcterms:modified xsi:type="dcterms:W3CDTF">2019-02-22T18:02:31Z</dcterms:modified>
</cp:coreProperties>
</file>