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¿Por qué?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Why?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Porque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Because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creer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believe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creo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que…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that…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creo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 sí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so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creo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 no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don’t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so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 acuerdo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of agreement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no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 acuerdo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not of agreement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algo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something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muchos, muchas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many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todos, todas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all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todos los días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all of the days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cada día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each day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deber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(should, must)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mantener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maintain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mantener </a:t>
            </a:r>
            <a:r>
              <a:rPr sz="8000">
                <a:solidFill>
                  <a:srgbClr val="FFFFFF"/>
                </a:solidFill>
              </a:rPr>
              <a:t>la salud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maintain </a:t>
            </a:r>
            <a:r>
              <a:rPr i="1" sz="4900">
                <a:solidFill>
                  <a:srgbClr val="FFFFFF"/>
                </a:solidFill>
              </a:rPr>
              <a:t>health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hacer </a:t>
            </a:r>
            <a:r>
              <a:rPr sz="8000">
                <a:solidFill>
                  <a:srgbClr val="FFFFFF"/>
                </a:solidFill>
              </a:rPr>
              <a:t>ejercicio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exercise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levantar </a:t>
            </a:r>
            <a:r>
              <a:rPr sz="8000">
                <a:solidFill>
                  <a:srgbClr val="FFFFFF"/>
                </a:solidFill>
              </a:rPr>
              <a:t>pesas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lift </a:t>
            </a:r>
            <a:r>
              <a:rPr i="1" sz="4900">
                <a:solidFill>
                  <a:srgbClr val="FFFFFF"/>
                </a:solidFill>
              </a:rPr>
              <a:t>weights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caminar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walk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tener </a:t>
            </a:r>
            <a:r>
              <a:rPr sz="8000">
                <a:solidFill>
                  <a:srgbClr val="FFFFFF"/>
                </a:solidFill>
              </a:rPr>
              <a:t>hambre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have </a:t>
            </a:r>
            <a:r>
              <a:rPr i="1" sz="4900">
                <a:solidFill>
                  <a:srgbClr val="FFFFFF"/>
                </a:solidFill>
              </a:rPr>
              <a:t>hunger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tener </a:t>
            </a:r>
            <a:r>
              <a:rPr sz="8000">
                <a:solidFill>
                  <a:srgbClr val="FFFFFF"/>
                </a:solidFill>
              </a:rPr>
              <a:t>sed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have </a:t>
            </a:r>
            <a:r>
              <a:rPr i="1" sz="4900">
                <a:solidFill>
                  <a:srgbClr val="FFFFFF"/>
                </a:solidFill>
              </a:rPr>
              <a:t>thirst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tengo</a:t>
            </a:r>
            <a:r>
              <a:rPr sz="8000">
                <a:solidFill>
                  <a:srgbClr val="FFFFFF"/>
                </a:solidFill>
              </a:rPr>
              <a:t> hambre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have</a:t>
            </a:r>
            <a:r>
              <a:rPr i="1" sz="4900">
                <a:solidFill>
                  <a:srgbClr val="FFFFFF"/>
                </a:solidFill>
              </a:rPr>
              <a:t> hunger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tengo</a:t>
            </a:r>
            <a:r>
              <a:rPr sz="8000">
                <a:solidFill>
                  <a:srgbClr val="FFFFFF"/>
                </a:solidFill>
              </a:rPr>
              <a:t> sed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have</a:t>
            </a:r>
            <a:r>
              <a:rPr i="1" sz="4900">
                <a:solidFill>
                  <a:srgbClr val="FFFFFF"/>
                </a:solidFill>
              </a:rPr>
              <a:t> thirst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cena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dinner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carne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meat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bistec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beefsteak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pollo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chicken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arroz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rice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arroz con pollo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rice with chicken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pescado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fish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papas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potatoes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zanahorias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carrots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cebolla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onion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guisantes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peas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tomates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tomatoes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lechuga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lettuce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espaguetis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spaghetti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grasas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fat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mantequilla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butter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helado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ice cream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pasteles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pastries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horrible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horrible</a:t>
            </a:r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malo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mala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bad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sabroso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sabrosa</a:t>
            </a:r>
          </a:p>
        </p:txBody>
      </p:sp>
      <p:sp>
        <p:nvSpPr>
          <p:cNvPr id="162" name="Shape 16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tasty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preferir</a:t>
            </a:r>
          </a:p>
        </p:txBody>
      </p:sp>
      <p:sp>
        <p:nvSpPr>
          <p:cNvPr id="165" name="Shape 16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prefer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¿Qué </a:t>
            </a:r>
            <a:r>
              <a:rPr sz="8000">
                <a:solidFill>
                  <a:srgbClr val="00F900"/>
                </a:solidFill>
              </a:rPr>
              <a:t>prefieres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FFFB00"/>
                </a:solidFill>
              </a:rPr>
              <a:t>comer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What </a:t>
            </a:r>
            <a:r>
              <a:rPr i="1" sz="4900">
                <a:solidFill>
                  <a:srgbClr val="73FA79"/>
                </a:solidFill>
              </a:rPr>
              <a:t>do you prefer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FC79"/>
                </a:solidFill>
              </a:rPr>
              <a:t>to eat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prefiero</a:t>
            </a:r>
            <a:r>
              <a:rPr sz="8000">
                <a:solidFill>
                  <a:srgbClr val="FFFFFF"/>
                </a:solidFill>
              </a:rPr>
              <a:t> el bistec.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FF2600"/>
                </a:solidFill>
              </a:rPr>
              <a:t>sabroso</a:t>
            </a:r>
            <a:r>
              <a:rPr sz="80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prefer</a:t>
            </a:r>
            <a:r>
              <a:rPr i="1" sz="4900">
                <a:solidFill>
                  <a:srgbClr val="FFFFFF"/>
                </a:solidFill>
              </a:rPr>
              <a:t> the beefsteak.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7E79"/>
                </a:solidFill>
              </a:rPr>
              <a:t>tasty</a:t>
            </a:r>
            <a:r>
              <a:rPr i="1" sz="490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