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</a:t>
            </a:r>
            <a:r>
              <a:rPr b="1" sz="79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Te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gustaría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To 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would it be pleasing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Sí, </a:t>
            </a:r>
            <a:r>
              <a:rPr b="1" sz="79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me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gustaría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Yes, </a:t>
            </a: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to me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it would be pleasing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No, no </a:t>
            </a:r>
            <a:r>
              <a:rPr b="1" sz="79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me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gustaría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No, not </a:t>
            </a: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to me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would it be pleasing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al básquetbol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play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basketball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al vóleibol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play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volleyball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al fútbol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play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soccer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al tenis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play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tennis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al fútbol americano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play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football (american)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al golf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play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golf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ir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 pesca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go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(of) fishing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ir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 cámping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go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(of) camping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ir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al baile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go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to the dance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ir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al concierto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go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to the concert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ir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 la fiesta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go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to the party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¿A qué hora?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At what time?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 una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at one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las dos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at two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las tres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at three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de la tarde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(during) the afternoon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de la mañana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(during) the morning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de la noche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(during) the night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esta tarde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this afternoon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esta tarde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this afternoon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esta mañana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this morning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esta noche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this night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este fin de semana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this end of week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Vas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conmigo?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You go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with me?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contigo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 go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with you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Puedes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fútbol?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Can 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play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soccer?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Sí,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puedo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fútbol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Yes,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 I can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play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soccer?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Quieres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golf?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Want 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to play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golf?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No, no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quiero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golf?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No, not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 want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</a:t>
            </a:r>
            <a:r>
              <a:rPr b="1" i="1" sz="49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play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golf?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 tengo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que …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have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(to) …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¿Qué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tienes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que </a:t>
            </a: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hacer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What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have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(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 (to) </a:t>
            </a: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do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 tengo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que </a:t>
            </a: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jugar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have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(to) </a:t>
            </a: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play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ocupado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busy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