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</p:sldIdLst>
  <p:sldSz cx="13004800" cy="9753600"/>
  <p:notesSz cx="6858000" cy="9144000"/>
  <p:defaultTextStyle>
    <a:lvl1pPr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1pPr>
    <a:lvl2pPr indent="2286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2pPr>
    <a:lvl3pPr indent="4572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3pPr>
    <a:lvl4pPr indent="6858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4pPr>
    <a:lvl5pPr indent="9144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5pPr>
    <a:lvl6pPr indent="11430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6pPr>
    <a:lvl7pPr indent="13716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7pPr>
    <a:lvl8pPr indent="16002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8pPr>
    <a:lvl9pPr indent="18288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3C0FC">
              <a:alpha val="26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6D6"/>
              </a:solidFill>
              <a:prstDash val="solid"/>
              <a:miter lim="400000"/>
            </a:ln>
          </a:left>
          <a:right>
            <a:ln w="254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1497FC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254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6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065C1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6D6"/>
              </a:solidFill>
              <a:prstDash val="solid"/>
              <a:miter lim="400000"/>
            </a:ln>
          </a:top>
          <a:bottom>
            <a:ln w="254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065C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8EA5CB">
              <a:alpha val="2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AAAAA"/>
              </a:solidFill>
              <a:prstDash val="solid"/>
              <a:miter lim="400000"/>
            </a:ln>
          </a:left>
          <a:right>
            <a:ln w="12700" cap="flat">
              <a:solidFill>
                <a:srgbClr val="AAAAAA"/>
              </a:solidFill>
              <a:prstDash val="solid"/>
              <a:miter lim="400000"/>
            </a:ln>
          </a:right>
          <a:top>
            <a:ln w="12700" cap="flat">
              <a:solidFill>
                <a:srgbClr val="AAAAAA"/>
              </a:solidFill>
              <a:prstDash val="solid"/>
              <a:miter lim="400000"/>
            </a:ln>
          </a:top>
          <a:bottom>
            <a:ln w="12700" cap="flat">
              <a:solidFill>
                <a:srgbClr val="AAAAAA"/>
              </a:solidFill>
              <a:prstDash val="solid"/>
              <a:miter lim="400000"/>
            </a:ln>
          </a:bottom>
          <a:insideH>
            <a:ln w="12700" cap="flat">
              <a:solidFill>
                <a:srgbClr val="AAAAAA"/>
              </a:solidFill>
              <a:prstDash val="solid"/>
              <a:miter lim="400000"/>
            </a:ln>
          </a:insideH>
          <a:insideV>
            <a:ln w="12700" cap="flat">
              <a:solidFill>
                <a:srgbClr val="AAAAA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308B16">
              <a:alpha val="3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2D7132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08B16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08B1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BF630E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09090"/>
              </a:solidFill>
              <a:prstDash val="solid"/>
              <a:miter lim="400000"/>
            </a:ln>
          </a:left>
          <a:right>
            <a:ln w="12700" cap="flat">
              <a:solidFill>
                <a:srgbClr val="909090"/>
              </a:solidFill>
              <a:prstDash val="solid"/>
              <a:miter lim="400000"/>
            </a:ln>
          </a:right>
          <a:top>
            <a:ln w="12700" cap="flat">
              <a:solidFill>
                <a:srgbClr val="909090"/>
              </a:solidFill>
              <a:prstDash val="solid"/>
              <a:miter lim="400000"/>
            </a:ln>
          </a:top>
          <a:bottom>
            <a:ln w="12700" cap="flat">
              <a:solidFill>
                <a:srgbClr val="909090"/>
              </a:solidFill>
              <a:prstDash val="solid"/>
              <a:miter lim="400000"/>
            </a:ln>
          </a:bottom>
          <a:insideH>
            <a:ln w="12700" cap="flat">
              <a:solidFill>
                <a:srgbClr val="909090"/>
              </a:solidFill>
              <a:prstDash val="solid"/>
              <a:miter lim="400000"/>
            </a:ln>
          </a:insideH>
          <a:insideV>
            <a:ln w="12700" cap="flat">
              <a:solidFill>
                <a:srgbClr val="90909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1F2428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30" name="Shape 3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6" name="Shape 6"/>
          <p:cNvSpPr/>
          <p:nvPr>
            <p:ph type="body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One</a:t>
            </a:r>
            <a:endParaRPr sz="32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Two</a:t>
            </a:r>
            <a:endParaRPr sz="32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Three</a:t>
            </a:r>
            <a:endParaRPr sz="32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Four</a:t>
            </a:r>
            <a:endParaRPr sz="32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9" name="Shape 9"/>
          <p:cNvSpPr/>
          <p:nvPr>
            <p:ph type="body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One</a:t>
            </a:r>
            <a:endParaRPr sz="32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Two</a:t>
            </a:r>
            <a:endParaRPr sz="32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Three</a:t>
            </a:r>
            <a:endParaRPr sz="32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Four</a:t>
            </a:r>
            <a:endParaRPr sz="32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xfrm>
            <a:off x="952500" y="47625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One</a:t>
            </a:r>
            <a:endParaRPr sz="32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Two</a:t>
            </a:r>
            <a:endParaRPr sz="32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Three</a:t>
            </a:r>
            <a:endParaRPr sz="32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Four</a:t>
            </a:r>
            <a:endParaRPr sz="32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19" name="Shape 1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One</a:t>
            </a:r>
            <a:endParaRPr sz="38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Two</a:t>
            </a:r>
            <a:endParaRPr sz="38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Three</a:t>
            </a:r>
            <a:endParaRPr sz="38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Four</a:t>
            </a:r>
            <a:endParaRPr sz="38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22" name="Shape 22"/>
          <p:cNvSpPr/>
          <p:nvPr>
            <p:ph type="body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231900" indent="-342900">
              <a:spcBef>
                <a:spcPts val="3200"/>
              </a:spcBef>
              <a:defRPr sz="2800"/>
            </a:lvl3pPr>
            <a:lvl4pPr marL="1676400" indent="-342900">
              <a:spcBef>
                <a:spcPts val="3200"/>
              </a:spcBef>
              <a:defRPr sz="2800"/>
            </a:lvl4pPr>
            <a:lvl5pPr marL="2120900" indent="-342900">
              <a:spcBef>
                <a:spcPts val="3200"/>
              </a:spcBef>
              <a:defRPr sz="28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One</a:t>
            </a:r>
            <a:endParaRPr sz="28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Two</a:t>
            </a:r>
            <a:endParaRPr sz="28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Three</a:t>
            </a:r>
            <a:endParaRPr sz="28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Four</a:t>
            </a:r>
            <a:endParaRPr sz="28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One</a:t>
            </a:r>
            <a:endParaRPr sz="38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Two</a:t>
            </a:r>
            <a:endParaRPr sz="38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Three</a:t>
            </a:r>
            <a:endParaRPr sz="38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Four</a:t>
            </a:r>
            <a:endParaRPr sz="38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One</a:t>
            </a:r>
            <a:endParaRPr sz="38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Two</a:t>
            </a:r>
            <a:endParaRPr sz="38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Three</a:t>
            </a:r>
            <a:endParaRPr sz="38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Four</a:t>
            </a:r>
            <a:endParaRPr sz="38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spd="med" advClick="1"/>
  <p:txStyles>
    <p:titleStyle>
      <a:lvl1pPr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1pPr>
      <a:lvl2pPr indent="2286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2pPr>
      <a:lvl3pPr indent="4572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3pPr>
      <a:lvl4pPr indent="6858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4pPr>
      <a:lvl5pPr indent="9144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5pPr>
      <a:lvl6pPr indent="11430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6pPr>
      <a:lvl7pPr indent="13716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7pPr>
      <a:lvl8pPr indent="16002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8pPr>
      <a:lvl9pPr indent="18288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9pPr>
    </p:titleStyle>
    <p:bodyStyle>
      <a:lvl1pPr marL="4445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1pPr>
      <a:lvl2pPr marL="8890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2pPr>
      <a:lvl3pPr marL="13335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3pPr>
      <a:lvl4pPr marL="17780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4pPr>
      <a:lvl5pPr marL="22225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5pPr>
      <a:lvl6pPr marL="26670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6pPr>
      <a:lvl7pPr marL="31115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7pPr>
      <a:lvl8pPr marL="35560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8pPr>
      <a:lvl9pPr marL="40005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9pPr>
    </p:bodyStyle>
    <p:otherStyle>
      <a:lvl1pPr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1pPr>
      <a:lvl2pPr indent="228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2pPr>
      <a:lvl3pPr indent="457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3pPr>
      <a:lvl4pPr indent="685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4pPr>
      <a:lvl5pPr indent="9144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5pPr>
      <a:lvl6pPr indent="11430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6pPr>
      <a:lvl7pPr indent="1371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7pPr>
      <a:lvl8pPr indent="1600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8pPr>
      <a:lvl9pPr indent="1828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¿Cuántos años </a:t>
            </a:r>
            <a:r>
              <a:rPr b="1" sz="79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tienes</a:t>
            </a: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?</a:t>
            </a:r>
          </a:p>
        </p:txBody>
      </p:sp>
      <p:sp>
        <p:nvSpPr>
          <p:cNvPr id="33" name="Shape 33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How many years </a:t>
            </a:r>
            <a:r>
              <a:rPr b="1" i="1" sz="4900">
                <a:solidFill>
                  <a:srgbClr val="73FA79"/>
                </a:solidFill>
                <a:latin typeface="Helvetica"/>
                <a:ea typeface="Helvetica"/>
                <a:cs typeface="Helvetica"/>
                <a:sym typeface="Helvetica"/>
              </a:rPr>
              <a:t>have you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?</a:t>
            </a:r>
          </a:p>
        </p:txBody>
      </p:sp>
    </p:spTree>
  </p:cSld>
  <p:clrMapOvr>
    <a:masterClrMapping/>
  </p:clrMapOvr>
  <p:transition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solidFill>
                  <a:srgbClr val="0096FF"/>
                </a:solidFill>
                <a:latin typeface="Helvetica"/>
                <a:ea typeface="Helvetica"/>
                <a:cs typeface="Helvetica"/>
                <a:sym typeface="Helvetica"/>
              </a:rPr>
              <a:t>Yo</a:t>
            </a: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sz="79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tengo</a:t>
            </a: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___ años</a:t>
            </a:r>
          </a:p>
        </p:txBody>
      </p:sp>
      <p:sp>
        <p:nvSpPr>
          <p:cNvPr id="36" name="Shape 36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76D6FF"/>
                </a:solidFill>
                <a:latin typeface="Helvetica"/>
                <a:ea typeface="Helvetica"/>
                <a:cs typeface="Helvetica"/>
                <a:sym typeface="Helvetica"/>
              </a:rPr>
              <a:t>I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i="1" sz="4900">
                <a:solidFill>
                  <a:srgbClr val="73FA79"/>
                </a:solidFill>
                <a:latin typeface="Helvetica"/>
                <a:ea typeface="Helvetica"/>
                <a:cs typeface="Helvetica"/>
                <a:sym typeface="Helvetica"/>
              </a:rPr>
              <a:t>have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___ years</a:t>
            </a:r>
          </a:p>
        </p:txBody>
      </p:sp>
    </p:spTree>
  </p:cSld>
  <p:clrMapOvr>
    <a:masterClrMapping/>
  </p:clrMapOvr>
  <p:transition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¿Cuántos años </a:t>
            </a:r>
            <a:r>
              <a:rPr b="1" sz="79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tiene </a:t>
            </a:r>
            <a:r>
              <a:rPr b="1" sz="79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tu</a:t>
            </a: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sz="7900">
                <a:solidFill>
                  <a:srgbClr val="0096FF"/>
                </a:solidFill>
                <a:latin typeface="Helvetica"/>
                <a:ea typeface="Helvetica"/>
                <a:cs typeface="Helvetica"/>
                <a:sym typeface="Helvetica"/>
              </a:rPr>
              <a:t>hermano</a:t>
            </a: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?</a:t>
            </a:r>
          </a:p>
        </p:txBody>
      </p:sp>
      <p:sp>
        <p:nvSpPr>
          <p:cNvPr id="39" name="Shape 39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How many years </a:t>
            </a:r>
            <a:r>
              <a:rPr b="1" i="1" sz="4900">
                <a:solidFill>
                  <a:srgbClr val="73FA79"/>
                </a:solidFill>
                <a:latin typeface="Helvetica"/>
                <a:ea typeface="Helvetica"/>
                <a:cs typeface="Helvetica"/>
                <a:sym typeface="Helvetica"/>
              </a:rPr>
              <a:t>have you</a:t>
            </a:r>
            <a:endParaRPr b="1" i="1" sz="4900">
              <a:solidFill>
                <a:srgbClr val="73FA79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7E79"/>
                </a:solidFill>
                <a:latin typeface="Helvetica"/>
                <a:ea typeface="Helvetica"/>
                <a:cs typeface="Helvetica"/>
                <a:sym typeface="Helvetica"/>
              </a:rPr>
              <a:t>your</a:t>
            </a:r>
            <a:r>
              <a:rPr b="1" i="1" sz="4900">
                <a:solidFill>
                  <a:srgbClr val="73FA79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i="1" sz="4900">
                <a:solidFill>
                  <a:srgbClr val="76D6FF"/>
                </a:solidFill>
                <a:latin typeface="Helvetica"/>
                <a:ea typeface="Helvetica"/>
                <a:cs typeface="Helvetica"/>
                <a:sym typeface="Helvetica"/>
              </a:rPr>
              <a:t>brother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?</a:t>
            </a:r>
          </a:p>
        </p:txBody>
      </p:sp>
    </p:spTree>
  </p:cSld>
  <p:clrMapOvr>
    <a:masterClrMapping/>
  </p:clrMapOvr>
  <p:transition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solidFill>
                  <a:srgbClr val="0096FF"/>
                </a:solidFill>
                <a:latin typeface="Helvetica"/>
                <a:ea typeface="Helvetica"/>
                <a:cs typeface="Helvetica"/>
                <a:sym typeface="Helvetica"/>
              </a:rPr>
              <a:t>Él</a:t>
            </a: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sz="79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tiene</a:t>
            </a: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___ años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76D6FF"/>
                </a:solidFill>
                <a:latin typeface="Helvetica"/>
                <a:ea typeface="Helvetica"/>
                <a:cs typeface="Helvetica"/>
                <a:sym typeface="Helvetica"/>
              </a:rPr>
              <a:t>He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i="1" sz="4900">
                <a:solidFill>
                  <a:srgbClr val="73FA79"/>
                </a:solidFill>
                <a:latin typeface="Helvetica"/>
                <a:ea typeface="Helvetica"/>
                <a:cs typeface="Helvetica"/>
                <a:sym typeface="Helvetica"/>
              </a:rPr>
              <a:t>has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___ years</a:t>
            </a:r>
          </a:p>
        </p:txBody>
      </p:sp>
    </p:spTree>
  </p:cSld>
  <p:clrMapOvr>
    <a:masterClrMapping/>
  </p:clrMapOvr>
  <p:transition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¿Cuántos años </a:t>
            </a:r>
            <a:r>
              <a:rPr b="1" sz="79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tiene </a:t>
            </a:r>
            <a:r>
              <a:rPr b="1" sz="79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tu</a:t>
            </a: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sz="7900">
                <a:solidFill>
                  <a:srgbClr val="0096FF"/>
                </a:solidFill>
                <a:latin typeface="Helvetica"/>
                <a:ea typeface="Helvetica"/>
                <a:cs typeface="Helvetica"/>
                <a:sym typeface="Helvetica"/>
              </a:rPr>
              <a:t>hermana</a:t>
            </a: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?</a:t>
            </a:r>
          </a:p>
        </p:txBody>
      </p:sp>
      <p:sp>
        <p:nvSpPr>
          <p:cNvPr id="45" name="Shape 45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How many years </a:t>
            </a:r>
            <a:r>
              <a:rPr b="1" i="1" sz="4900">
                <a:solidFill>
                  <a:srgbClr val="73FA79"/>
                </a:solidFill>
                <a:latin typeface="Helvetica"/>
                <a:ea typeface="Helvetica"/>
                <a:cs typeface="Helvetica"/>
                <a:sym typeface="Helvetica"/>
              </a:rPr>
              <a:t>have you</a:t>
            </a:r>
            <a:endParaRPr b="1" i="1" sz="4900">
              <a:solidFill>
                <a:srgbClr val="73FA79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7E79"/>
                </a:solidFill>
                <a:latin typeface="Helvetica"/>
                <a:ea typeface="Helvetica"/>
                <a:cs typeface="Helvetica"/>
                <a:sym typeface="Helvetica"/>
              </a:rPr>
              <a:t>your</a:t>
            </a:r>
            <a:r>
              <a:rPr b="1" i="1" sz="4900">
                <a:solidFill>
                  <a:srgbClr val="73FA79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i="1" sz="4900">
                <a:solidFill>
                  <a:srgbClr val="76D6FF"/>
                </a:solidFill>
                <a:latin typeface="Helvetica"/>
                <a:ea typeface="Helvetica"/>
                <a:cs typeface="Helvetica"/>
                <a:sym typeface="Helvetica"/>
              </a:rPr>
              <a:t>sister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?</a:t>
            </a:r>
          </a:p>
        </p:txBody>
      </p:sp>
    </p:spTree>
  </p:cSld>
  <p:clrMapOvr>
    <a:masterClrMapping/>
  </p:clrMapOvr>
  <p:transition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solidFill>
                  <a:srgbClr val="0096FF"/>
                </a:solidFill>
                <a:latin typeface="Helvetica"/>
                <a:ea typeface="Helvetica"/>
                <a:cs typeface="Helvetica"/>
                <a:sym typeface="Helvetica"/>
              </a:rPr>
              <a:t>Ella</a:t>
            </a: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sz="79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tiene</a:t>
            </a: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___ años</a:t>
            </a:r>
          </a:p>
        </p:txBody>
      </p:sp>
      <p:sp>
        <p:nvSpPr>
          <p:cNvPr id="48" name="Shape 48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76D6FF"/>
                </a:solidFill>
                <a:latin typeface="Helvetica"/>
                <a:ea typeface="Helvetica"/>
                <a:cs typeface="Helvetica"/>
                <a:sym typeface="Helvetica"/>
              </a:rPr>
              <a:t>She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i="1" sz="4900">
                <a:solidFill>
                  <a:srgbClr val="73FA79"/>
                </a:solidFill>
                <a:latin typeface="Helvetica"/>
                <a:ea typeface="Helvetica"/>
                <a:cs typeface="Helvetica"/>
                <a:sym typeface="Helvetica"/>
              </a:rPr>
              <a:t>has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___ years</a:t>
            </a:r>
          </a:p>
        </p:txBody>
      </p:sp>
    </p:spTree>
  </p:cSld>
  <p:clrMapOvr>
    <a:masterClrMapping/>
  </p:clrMapOvr>
  <p:transition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solidFill>
                  <a:srgbClr val="0096FF"/>
                </a:solidFill>
                <a:latin typeface="Helvetica"/>
                <a:ea typeface="Helvetica"/>
                <a:cs typeface="Helvetica"/>
                <a:sym typeface="Helvetica"/>
              </a:rPr>
              <a:t>Él</a:t>
            </a: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sz="79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es</a:t>
            </a: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sz="79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mayor</a:t>
            </a:r>
          </a:p>
        </p:txBody>
      </p:sp>
      <p:sp>
        <p:nvSpPr>
          <p:cNvPr id="51" name="Shape 51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76D6FF"/>
                </a:solidFill>
                <a:latin typeface="Helvetica"/>
                <a:ea typeface="Helvetica"/>
                <a:cs typeface="Helvetica"/>
                <a:sym typeface="Helvetica"/>
              </a:rPr>
              <a:t>He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i="1" sz="4900">
                <a:solidFill>
                  <a:srgbClr val="73FA79"/>
                </a:solidFill>
                <a:latin typeface="Helvetica"/>
                <a:ea typeface="Helvetica"/>
                <a:cs typeface="Helvetica"/>
                <a:sym typeface="Helvetica"/>
              </a:rPr>
              <a:t>is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i="1" sz="4900">
                <a:solidFill>
                  <a:srgbClr val="FF7E79"/>
                </a:solidFill>
                <a:latin typeface="Helvetica"/>
                <a:ea typeface="Helvetica"/>
                <a:cs typeface="Helvetica"/>
                <a:sym typeface="Helvetica"/>
              </a:rPr>
              <a:t>older</a:t>
            </a:r>
          </a:p>
        </p:txBody>
      </p:sp>
    </p:spTree>
  </p:cSld>
  <p:clrMapOvr>
    <a:masterClrMapping/>
  </p:clrMapOvr>
  <p:transition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solidFill>
                  <a:srgbClr val="0096FF"/>
                </a:solidFill>
                <a:latin typeface="Helvetica"/>
                <a:ea typeface="Helvetica"/>
                <a:cs typeface="Helvetica"/>
                <a:sym typeface="Helvetica"/>
              </a:rPr>
              <a:t>Ella</a:t>
            </a: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sz="79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es</a:t>
            </a: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sz="79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menor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76D6FF"/>
                </a:solidFill>
                <a:latin typeface="Helvetica"/>
                <a:ea typeface="Helvetica"/>
                <a:cs typeface="Helvetica"/>
                <a:sym typeface="Helvetica"/>
              </a:rPr>
              <a:t>She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i="1" sz="4900">
                <a:solidFill>
                  <a:srgbClr val="73FA79"/>
                </a:solidFill>
                <a:latin typeface="Helvetica"/>
                <a:ea typeface="Helvetica"/>
                <a:cs typeface="Helvetica"/>
                <a:sym typeface="Helvetica"/>
              </a:rPr>
              <a:t>is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i="1" sz="4900">
                <a:solidFill>
                  <a:srgbClr val="FF7E79"/>
                </a:solidFill>
                <a:latin typeface="Helvetica"/>
                <a:ea typeface="Helvetica"/>
                <a:cs typeface="Helvetica"/>
                <a:sym typeface="Helvetica"/>
              </a:rPr>
              <a:t>younger</a:t>
            </a:r>
          </a:p>
        </p:txBody>
      </p:sp>
    </p:spTree>
  </p:cSld>
  <p:clrMapOvr>
    <a:masterClrMapping/>
  </p:clrMapOvr>
  <p:transition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mayor</a:t>
            </a:r>
          </a:p>
        </p:txBody>
      </p:sp>
      <p:sp>
        <p:nvSpPr>
          <p:cNvPr id="57" name="Shape 57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b="1" i="1" sz="4900">
                <a:solidFill>
                  <a:srgbClr val="FF7E79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i="0"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7E79"/>
                </a:solidFill>
              </a:rPr>
              <a:t>older</a:t>
            </a:r>
          </a:p>
        </p:txBody>
      </p:sp>
    </p:spTree>
  </p:cSld>
  <p:clrMapOvr>
    <a:masterClrMapping/>
  </p:clrMapOvr>
  <p:transition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mayores</a:t>
            </a:r>
          </a:p>
        </p:txBody>
      </p:sp>
      <p:sp>
        <p:nvSpPr>
          <p:cNvPr id="60" name="Shape 60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b="1" i="1" sz="4900">
                <a:solidFill>
                  <a:srgbClr val="FF7E79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i="0"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7E79"/>
                </a:solidFill>
              </a:rPr>
              <a:t>older</a:t>
            </a:r>
          </a:p>
        </p:txBody>
      </p:sp>
    </p:spTree>
  </p:cSld>
  <p:clrMapOvr>
    <a:masterClrMapping/>
  </p:clrMapOvr>
  <p:transition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menor</a:t>
            </a:r>
          </a:p>
        </p:txBody>
      </p:sp>
      <p:sp>
        <p:nvSpPr>
          <p:cNvPr id="63" name="Shape 63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b="1" i="1" sz="4900">
                <a:solidFill>
                  <a:srgbClr val="FF7E79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i="0"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7E79"/>
                </a:solidFill>
              </a:rPr>
              <a:t>younger</a:t>
            </a:r>
          </a:p>
        </p:txBody>
      </p:sp>
    </p:spTree>
  </p:cSld>
  <p:clrMapOvr>
    <a:masterClrMapping/>
  </p:clrMapOvr>
  <p:transition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menores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b="1" i="1" sz="4900">
                <a:solidFill>
                  <a:srgbClr val="FF7E79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i="0"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7E79"/>
                </a:solidFill>
              </a:rPr>
              <a:t>younger</a:t>
            </a:r>
          </a:p>
        </p:txBody>
      </p:sp>
    </p:spTree>
  </p:cSld>
  <p:clrMapOvr>
    <a:masterClrMapping/>
  </p:clrMapOvr>
  <p:transition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la familia</a:t>
            </a:r>
          </a:p>
        </p:txBody>
      </p:sp>
      <p:sp>
        <p:nvSpPr>
          <p:cNvPr id="69" name="Shape 69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b="1" i="1" sz="49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i="0"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</a:rPr>
              <a:t>the family</a:t>
            </a:r>
          </a:p>
        </p:txBody>
      </p:sp>
    </p:spTree>
  </p:cSld>
  <p:clrMapOvr>
    <a:masterClrMapping/>
  </p:clrMapOvr>
  <p:transition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los parientes</a:t>
            </a:r>
          </a:p>
        </p:txBody>
      </p:sp>
      <p:sp>
        <p:nvSpPr>
          <p:cNvPr id="72" name="Shape 72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b="1" i="1" sz="49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i="0"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</a:rPr>
              <a:t>the relatives</a:t>
            </a:r>
          </a:p>
        </p:txBody>
      </p:sp>
    </p:spTree>
  </p:cSld>
  <p:clrMapOvr>
    <a:masterClrMapping/>
  </p:clrMapOvr>
  <p:transition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el abuelo</a:t>
            </a:r>
          </a:p>
        </p:txBody>
      </p:sp>
      <p:sp>
        <p:nvSpPr>
          <p:cNvPr id="75" name="Shape 75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b="1" i="1" sz="49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i="0"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</a:rPr>
              <a:t>the grandfather</a:t>
            </a:r>
          </a:p>
        </p:txBody>
      </p:sp>
    </p:spTree>
  </p:cSld>
  <p:clrMapOvr>
    <a:masterClrMapping/>
  </p:clrMapOvr>
  <p:transition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la abuela</a:t>
            </a:r>
          </a:p>
        </p:txBody>
      </p:sp>
      <p:sp>
        <p:nvSpPr>
          <p:cNvPr id="78" name="Shape 78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b="1" i="1" sz="49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i="0"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</a:rPr>
              <a:t>the grandmother</a:t>
            </a:r>
          </a:p>
        </p:txBody>
      </p:sp>
    </p:spTree>
  </p:cSld>
  <p:clrMapOvr>
    <a:masterClrMapping/>
  </p:clrMapOvr>
  <p:transition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los abuelos</a:t>
            </a:r>
          </a:p>
        </p:txBody>
      </p:sp>
      <p:sp>
        <p:nvSpPr>
          <p:cNvPr id="81" name="Shape 81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b="1" i="1" sz="49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i="0"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</a:rPr>
              <a:t>the grandparents</a:t>
            </a:r>
          </a:p>
        </p:txBody>
      </p:sp>
    </p:spTree>
  </p:cSld>
  <p:clrMapOvr>
    <a:masterClrMapping/>
  </p:clrMapOvr>
  <p:transition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los padres</a:t>
            </a:r>
          </a:p>
        </p:txBody>
      </p:sp>
      <p:sp>
        <p:nvSpPr>
          <p:cNvPr id="84" name="Shape 84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b="1" i="1" sz="49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i="0"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</a:rPr>
              <a:t>the parents</a:t>
            </a:r>
          </a:p>
        </p:txBody>
      </p:sp>
    </p:spTree>
  </p:cSld>
  <p:clrMapOvr>
    <a:masterClrMapping/>
  </p:clrMapOvr>
  <p:transition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el esposo</a:t>
            </a:r>
          </a:p>
        </p:txBody>
      </p:sp>
      <p:sp>
        <p:nvSpPr>
          <p:cNvPr id="87" name="Shape 87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b="1" i="1" sz="49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i="0"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</a:rPr>
              <a:t>the husband</a:t>
            </a:r>
          </a:p>
        </p:txBody>
      </p:sp>
    </p:spTree>
  </p:cSld>
  <p:clrMapOvr>
    <a:masterClrMapping/>
  </p:clrMapOvr>
  <p:transition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el padre</a:t>
            </a:r>
          </a:p>
        </p:txBody>
      </p:sp>
      <p:sp>
        <p:nvSpPr>
          <p:cNvPr id="90" name="Shape 90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b="1" i="1" sz="49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i="0"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</a:rPr>
              <a:t>father</a:t>
            </a:r>
          </a:p>
        </p:txBody>
      </p:sp>
    </p:spTree>
  </p:cSld>
  <p:clrMapOvr>
    <a:masterClrMapping/>
  </p:clrMapOvr>
  <p:transition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el papá</a:t>
            </a:r>
          </a:p>
        </p:txBody>
      </p:sp>
      <p:sp>
        <p:nvSpPr>
          <p:cNvPr id="93" name="Shape 93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b="1" i="1" sz="49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i="0"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</a:rPr>
              <a:t>the dad</a:t>
            </a:r>
          </a:p>
        </p:txBody>
      </p:sp>
    </p:spTree>
  </p:cSld>
  <p:clrMapOvr>
    <a:masterClrMapping/>
  </p:clrMapOvr>
  <p:transition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el padrastro</a:t>
            </a:r>
          </a:p>
        </p:txBody>
      </p:sp>
      <p:sp>
        <p:nvSpPr>
          <p:cNvPr id="96" name="Shape 96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b="1" i="1" sz="49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i="0"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</a:rPr>
              <a:t>the stepfather</a:t>
            </a:r>
          </a:p>
        </p:txBody>
      </p:sp>
    </p:spTree>
  </p:cSld>
  <p:clrMapOvr>
    <a:masterClrMapping/>
  </p:clrMapOvr>
  <p:transition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la esposa</a:t>
            </a:r>
          </a:p>
        </p:txBody>
      </p:sp>
      <p:sp>
        <p:nvSpPr>
          <p:cNvPr id="99" name="Shape 99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b="1" i="1" sz="49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i="0"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</a:rPr>
              <a:t>the wife</a:t>
            </a:r>
          </a:p>
        </p:txBody>
      </p:sp>
    </p:spTree>
  </p:cSld>
  <p:clrMapOvr>
    <a:masterClrMapping/>
  </p:clrMapOvr>
  <p:transition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la madre</a:t>
            </a:r>
          </a:p>
        </p:txBody>
      </p:sp>
      <p:sp>
        <p:nvSpPr>
          <p:cNvPr id="102" name="Shape 102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b="1" i="1" sz="49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i="0"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</a:rPr>
              <a:t>the mother</a:t>
            </a:r>
          </a:p>
        </p:txBody>
      </p:sp>
    </p:spTree>
  </p:cSld>
  <p:clrMapOvr>
    <a:masterClrMapping/>
  </p:clrMapOvr>
  <p:transition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la mamá</a:t>
            </a:r>
          </a:p>
        </p:txBody>
      </p:sp>
      <p:sp>
        <p:nvSpPr>
          <p:cNvPr id="105" name="Shape 105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b="1" i="1" sz="49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i="0"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</a:rPr>
              <a:t>the mom</a:t>
            </a:r>
          </a:p>
        </p:txBody>
      </p:sp>
    </p:spTree>
  </p:cSld>
  <p:clrMapOvr>
    <a:masterClrMapping/>
  </p:clrMapOvr>
  <p:transition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la madrastra</a:t>
            </a:r>
          </a:p>
        </p:txBody>
      </p:sp>
      <p:sp>
        <p:nvSpPr>
          <p:cNvPr id="108" name="Shape 108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b="1" i="1" sz="49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i="0"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</a:rPr>
              <a:t>the stepmother</a:t>
            </a:r>
          </a:p>
        </p:txBody>
      </p:sp>
    </p:spTree>
  </p:cSld>
  <p:clrMapOvr>
    <a:masterClrMapping/>
  </p:clrMapOvr>
  <p:transition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el hermano</a:t>
            </a:r>
          </a:p>
        </p:txBody>
      </p:sp>
      <p:sp>
        <p:nvSpPr>
          <p:cNvPr id="111" name="Shape 111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b="1" i="1" sz="49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i="0"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</a:rPr>
              <a:t>the brother</a:t>
            </a:r>
          </a:p>
        </p:txBody>
      </p:sp>
    </p:spTree>
  </p:cSld>
  <p:clrMapOvr>
    <a:masterClrMapping/>
  </p:clrMapOvr>
  <p:transition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el hermanastro</a:t>
            </a:r>
          </a:p>
        </p:txBody>
      </p:sp>
      <p:sp>
        <p:nvSpPr>
          <p:cNvPr id="114" name="Shape 114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b="1" i="1" sz="49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i="0"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</a:rPr>
              <a:t>the stepbrother</a:t>
            </a:r>
          </a:p>
        </p:txBody>
      </p:sp>
    </p:spTree>
  </p:cSld>
  <p:clrMapOvr>
    <a:masterClrMapping/>
  </p:clrMapOvr>
  <p:transition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la hermana</a:t>
            </a:r>
          </a:p>
        </p:txBody>
      </p:sp>
      <p:sp>
        <p:nvSpPr>
          <p:cNvPr id="117" name="Shape 117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b="1" i="1" sz="49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i="0"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</a:rPr>
              <a:t>the sister</a:t>
            </a:r>
          </a:p>
        </p:txBody>
      </p:sp>
    </p:spTree>
  </p:cSld>
  <p:clrMapOvr>
    <a:masterClrMapping/>
  </p:clrMapOvr>
  <p:transition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la hermanastra</a:t>
            </a:r>
          </a:p>
        </p:txBody>
      </p:sp>
      <p:sp>
        <p:nvSpPr>
          <p:cNvPr id="120" name="Shape 120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b="1" i="1" sz="49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i="0"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</a:rPr>
              <a:t>the step sister</a:t>
            </a:r>
          </a:p>
        </p:txBody>
      </p:sp>
    </p:spTree>
  </p:cSld>
  <p:clrMapOvr>
    <a:masterClrMapping/>
  </p:clrMapOvr>
  <p:transition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el tío</a:t>
            </a:r>
          </a:p>
        </p:txBody>
      </p:sp>
      <p:sp>
        <p:nvSpPr>
          <p:cNvPr id="123" name="Shape 123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b="1" i="1" sz="49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i="0"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</a:rPr>
              <a:t>the uncle</a:t>
            </a:r>
          </a:p>
        </p:txBody>
      </p:sp>
    </p:spTree>
  </p:cSld>
  <p:clrMapOvr>
    <a:masterClrMapping/>
  </p:clrMapOvr>
  <p:transition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la tía</a:t>
            </a:r>
          </a:p>
        </p:txBody>
      </p:sp>
      <p:sp>
        <p:nvSpPr>
          <p:cNvPr id="126" name="Shape 126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b="1" i="1" sz="49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i="0"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</a:rPr>
              <a:t>the aunt</a:t>
            </a:r>
          </a:p>
        </p:txBody>
      </p:sp>
    </p:spTree>
  </p:cSld>
  <p:clrMapOvr>
    <a:masterClrMapping/>
  </p:clrMapOvr>
  <p:transition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el primo</a:t>
            </a:r>
          </a:p>
        </p:txBody>
      </p:sp>
      <p:sp>
        <p:nvSpPr>
          <p:cNvPr id="129" name="Shape 129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b="1" i="1" sz="49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i="0"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</a:rPr>
              <a:t>the cousin (boy)</a:t>
            </a:r>
          </a:p>
        </p:txBody>
      </p:sp>
    </p:spTree>
  </p:cSld>
  <p:clrMapOvr>
    <a:masterClrMapping/>
  </p:clrMapOvr>
  <p:transition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la prima</a:t>
            </a:r>
          </a:p>
        </p:txBody>
      </p:sp>
      <p:sp>
        <p:nvSpPr>
          <p:cNvPr id="132" name="Shape 132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b="1" i="1" sz="49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i="0"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</a:rPr>
              <a:t>the cousin (girl)</a:t>
            </a:r>
          </a:p>
        </p:txBody>
      </p:sp>
    </p:spTree>
  </p:cSld>
  <p:clrMapOvr>
    <a:masterClrMapping/>
  </p:clrMapOvr>
  <p:transition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la persona</a:t>
            </a:r>
          </a:p>
        </p:txBody>
      </p:sp>
      <p:sp>
        <p:nvSpPr>
          <p:cNvPr id="135" name="Shape 135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b="1" i="1" sz="49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i="0"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</a:rPr>
              <a:t>the person</a:t>
            </a:r>
          </a:p>
        </p:txBody>
      </p:sp>
    </p:spTree>
  </p:cSld>
  <p:clrMapOvr>
    <a:masterClrMapping/>
  </p:clrMapOvr>
  <p:transition spd="med" advClick="1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la persona</a:t>
            </a:r>
          </a:p>
        </p:txBody>
      </p:sp>
      <p:sp>
        <p:nvSpPr>
          <p:cNvPr id="138" name="Shape 138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b="1" i="1" sz="49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i="0"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</a:rPr>
              <a:t>the person</a:t>
            </a:r>
          </a:p>
        </p:txBody>
      </p:sp>
    </p:spTree>
  </p:cSld>
  <p:clrMapOvr>
    <a:masterClrMapping/>
  </p:clrMapOvr>
  <p:transition spd="med" advClick="1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el gato</a:t>
            </a:r>
          </a:p>
        </p:txBody>
      </p:sp>
      <p:sp>
        <p:nvSpPr>
          <p:cNvPr id="141" name="Shape 141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b="1" i="1" sz="49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i="0"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</a:rPr>
              <a:t>the cat</a:t>
            </a:r>
          </a:p>
        </p:txBody>
      </p:sp>
    </p:spTree>
  </p:cSld>
  <p:clrMapOvr>
    <a:masterClrMapping/>
  </p:clrMapOvr>
  <p:transition spd="med" advClick="1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el perro</a:t>
            </a:r>
          </a:p>
        </p:txBody>
      </p:sp>
      <p:sp>
        <p:nvSpPr>
          <p:cNvPr id="144" name="Shape 144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b="1" i="1" sz="49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i="0"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</a:rPr>
              <a:t>the dog</a:t>
            </a:r>
          </a:p>
        </p:txBody>
      </p:sp>
    </p:spTree>
  </p:cSld>
  <p:clrMapOvr>
    <a:masterClrMapping/>
  </p:clrMapOvr>
  <p:transition spd="med" advClick="1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mi</a:t>
            </a:r>
            <a:endParaRPr b="1" sz="7900">
              <a:solidFill>
                <a:srgbClr val="FF2600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mis</a:t>
            </a:r>
          </a:p>
        </p:txBody>
      </p:sp>
      <p:sp>
        <p:nvSpPr>
          <p:cNvPr id="147" name="Shape 147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b="1" i="1" sz="4900">
                <a:solidFill>
                  <a:srgbClr val="FF7E79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i="0"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7E79"/>
                </a:solidFill>
              </a:rPr>
              <a:t>my</a:t>
            </a:r>
          </a:p>
        </p:txBody>
      </p:sp>
    </p:spTree>
  </p:cSld>
  <p:clrMapOvr>
    <a:masterClrMapping/>
  </p:clrMapOvr>
  <p:transition spd="med" advClick="1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tu</a:t>
            </a:r>
            <a:endParaRPr b="1" sz="7900">
              <a:solidFill>
                <a:srgbClr val="FF2600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tus</a:t>
            </a:r>
          </a:p>
        </p:txBody>
      </p:sp>
      <p:sp>
        <p:nvSpPr>
          <p:cNvPr id="150" name="Shape 150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b="1" i="1" sz="4900">
                <a:solidFill>
                  <a:srgbClr val="FF7E79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i="0"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7E79"/>
                </a:solidFill>
              </a:rPr>
              <a:t>your</a:t>
            </a:r>
          </a:p>
        </p:txBody>
      </p:sp>
    </p:spTree>
  </p:cSld>
  <p:clrMapOvr>
    <a:masterClrMapping/>
  </p:clrMapOvr>
  <p:transition spd="med" advClick="1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tu</a:t>
            </a:r>
            <a:endParaRPr b="1" sz="7900">
              <a:solidFill>
                <a:srgbClr val="FF2600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tus</a:t>
            </a:r>
          </a:p>
        </p:txBody>
      </p:sp>
      <p:sp>
        <p:nvSpPr>
          <p:cNvPr id="153" name="Shape 153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b="1" i="1" sz="4900">
                <a:solidFill>
                  <a:srgbClr val="FF7E79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i="0"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7E79"/>
                </a:solidFill>
              </a:rPr>
              <a:t>your</a:t>
            </a:r>
          </a:p>
        </p:txBody>
      </p:sp>
    </p:spTree>
  </p:cSld>
  <p:clrMapOvr>
    <a:masterClrMapping/>
  </p:clrMapOvr>
  <p:transition spd="med" advClick="1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vuestro</a:t>
            </a:r>
            <a:endParaRPr b="1" sz="7900">
              <a:solidFill>
                <a:srgbClr val="FF2600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vuestros</a:t>
            </a:r>
          </a:p>
        </p:txBody>
      </p:sp>
      <p:sp>
        <p:nvSpPr>
          <p:cNvPr id="156" name="Shape 156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b="1" i="1" sz="4900">
                <a:solidFill>
                  <a:srgbClr val="FF7E79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i="0"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7E79"/>
                </a:solidFill>
              </a:rPr>
              <a:t>your</a:t>
            </a:r>
          </a:p>
        </p:txBody>
      </p:sp>
    </p:spTree>
  </p:cSld>
  <p:clrMapOvr>
    <a:masterClrMapping/>
  </p:clrMapOvr>
  <p:transition spd="med" advClick="1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vuestra</a:t>
            </a:r>
            <a:endParaRPr b="1" sz="7900">
              <a:solidFill>
                <a:srgbClr val="FF2600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vuestras</a:t>
            </a:r>
          </a:p>
        </p:txBody>
      </p:sp>
      <p:sp>
        <p:nvSpPr>
          <p:cNvPr id="159" name="Shape 159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b="1" i="1" sz="4900">
                <a:solidFill>
                  <a:srgbClr val="FF7E79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i="0"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7E79"/>
                </a:solidFill>
              </a:rPr>
              <a:t>your</a:t>
            </a:r>
          </a:p>
        </p:txBody>
      </p:sp>
    </p:spTree>
  </p:cSld>
  <p:clrMapOvr>
    <a:masterClrMapping/>
  </p:clrMapOvr>
  <p:transition spd="med" advClick="1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nuestro</a:t>
            </a:r>
            <a:endParaRPr b="1" sz="7900">
              <a:solidFill>
                <a:srgbClr val="FF2600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nuestros</a:t>
            </a:r>
          </a:p>
        </p:txBody>
      </p:sp>
      <p:sp>
        <p:nvSpPr>
          <p:cNvPr id="162" name="Shape 162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b="1" i="1" sz="4900">
                <a:solidFill>
                  <a:srgbClr val="FF7E79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i="0"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7E79"/>
                </a:solidFill>
              </a:rPr>
              <a:t>our</a:t>
            </a:r>
          </a:p>
        </p:txBody>
      </p:sp>
    </p:spTree>
  </p:cSld>
  <p:clrMapOvr>
    <a:masterClrMapping/>
  </p:clrMapOvr>
  <p:transition spd="med" advClick="1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nuestra</a:t>
            </a:r>
            <a:endParaRPr b="1" sz="7900">
              <a:solidFill>
                <a:srgbClr val="FF2600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nuestras</a:t>
            </a:r>
          </a:p>
        </p:txBody>
      </p:sp>
      <p:sp>
        <p:nvSpPr>
          <p:cNvPr id="165" name="Shape 165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b="1" i="1" sz="4900">
                <a:solidFill>
                  <a:srgbClr val="FF7E79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i="0"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7E79"/>
                </a:solidFill>
              </a:rPr>
              <a:t>our</a:t>
            </a:r>
          </a:p>
        </p:txBody>
      </p:sp>
    </p:spTree>
  </p:cSld>
  <p:clrMapOvr>
    <a:masterClrMapping/>
  </p:clrMapOvr>
  <p:transition spd="med" advClick="1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su</a:t>
            </a:r>
            <a:endParaRPr b="1" sz="7900">
              <a:solidFill>
                <a:srgbClr val="FF2600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sus</a:t>
            </a:r>
          </a:p>
        </p:txBody>
      </p:sp>
      <p:sp>
        <p:nvSpPr>
          <p:cNvPr id="168" name="Shape 168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b="1" i="1" sz="4900">
                <a:solidFill>
                  <a:srgbClr val="FF7E79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i="0"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7E79"/>
                </a:solidFill>
              </a:rPr>
              <a:t>your, his, her, its, their</a:t>
            </a:r>
          </a:p>
        </p:txBody>
      </p:sp>
    </p:spTree>
  </p:cSld>
  <p:clrMapOvr>
    <a:masterClrMapping/>
  </p:clrMapOvr>
  <p:transition spd="med" advClick="1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theme1.xml><?xml version="1.0" encoding="utf-8"?>
<a:theme xmlns:a="http://schemas.openxmlformats.org/drawingml/2006/main" xmlns:r="http://schemas.openxmlformats.org/officeDocument/2006/relationships" name="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