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</p:sldIdLst>
  <p:sldSz cx="13004800" cy="9753600"/>
  <p:notesSz cx="6858000" cy="9144000"/>
  <p:defaultTextStyle>
    <a:lvl1pPr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497F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308B16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One</a:t>
            </a:r>
            <a:endParaRPr sz="2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Two</a:t>
            </a:r>
            <a:endParaRPr sz="2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Three</a:t>
            </a:r>
            <a:endParaRPr sz="2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Four</a:t>
            </a:r>
            <a:endParaRPr sz="2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los colores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colors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¿Cuál </a:t>
            </a:r>
            <a:r>
              <a:rPr b="1" sz="79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</a:t>
            </a:r>
            <a:endParaRPr b="1" sz="7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tu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79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color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favorito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  <p:sp>
        <p:nvSpPr>
          <p:cNvPr id="36" name="Shape 3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Which is</a:t>
            </a:r>
            <a:endParaRPr b="1" i="1" sz="4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your color favorite?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6313" defTabSz="578358">
              <a:defRPr sz="1800">
                <a:solidFill>
                  <a:srgbClr val="000000"/>
                </a:solidFill>
              </a:defRPr>
            </a:pPr>
            <a:endParaRPr b="1" sz="7821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 indent="226313" defTabSz="578358">
              <a:defRPr sz="1800">
                <a:solidFill>
                  <a:srgbClr val="000000"/>
                </a:solidFill>
              </a:defRPr>
            </a:pPr>
            <a:r>
              <a:rPr b="1" sz="7821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Mi</a:t>
            </a:r>
            <a:r>
              <a:rPr b="1" sz="782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7821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color</a:t>
            </a:r>
            <a:r>
              <a:rPr b="1" sz="782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7821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favorito </a:t>
            </a:r>
            <a:r>
              <a:rPr b="1" sz="7821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</a:t>
            </a:r>
            <a:r>
              <a:rPr b="1" sz="782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</a:t>
            </a:r>
          </a:p>
        </p:txBody>
      </p:sp>
      <p:sp>
        <p:nvSpPr>
          <p:cNvPr id="39" name="Shape 3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7E79"/>
                </a:solidFill>
                <a:latin typeface="Helvetica"/>
                <a:ea typeface="Helvetica"/>
                <a:cs typeface="Helvetica"/>
                <a:sym typeface="Helvetica"/>
              </a:rPr>
              <a:t>My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color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FF7E79"/>
                </a:solidFill>
                <a:latin typeface="Helvetica"/>
                <a:ea typeface="Helvetica"/>
                <a:cs typeface="Helvetica"/>
                <a:sym typeface="Helvetica"/>
              </a:rPr>
              <a:t>favorite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is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9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azul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blue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9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azules</a:t>
            </a:r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blue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latin typeface="Helvetica"/>
                <a:ea typeface="Helvetica"/>
                <a:cs typeface="Helvetica"/>
                <a:sym typeface="Helvetica"/>
              </a:rPr>
              <a:t>blanco</a:t>
            </a:r>
            <a:endParaRPr b="1" sz="7900"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latin typeface="Helvetica"/>
                <a:ea typeface="Helvetica"/>
                <a:cs typeface="Helvetica"/>
                <a:sym typeface="Helvetica"/>
              </a:rPr>
              <a:t>blanca</a:t>
            </a:r>
          </a:p>
        </p:txBody>
      </p:sp>
      <p:sp>
        <p:nvSpPr>
          <p:cNvPr id="48" name="Shape 4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/>
            </a:pPr>
            <a:r>
              <a:rPr b="1" i="1" sz="4900"/>
              <a:t>white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latin typeface="Helvetica"/>
                <a:ea typeface="Helvetica"/>
                <a:cs typeface="Helvetica"/>
                <a:sym typeface="Helvetica"/>
              </a:rPr>
              <a:t>blancos</a:t>
            </a:r>
            <a:endParaRPr b="1" sz="7900"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latin typeface="Helvetica"/>
                <a:ea typeface="Helvetica"/>
                <a:cs typeface="Helvetica"/>
                <a:sym typeface="Helvetica"/>
              </a:rPr>
              <a:t>blancas</a:t>
            </a:r>
          </a:p>
        </p:txBody>
      </p:sp>
      <p:sp>
        <p:nvSpPr>
          <p:cNvPr id="51" name="Shape 5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/>
            </a:pPr>
            <a:r>
              <a:rPr b="1" i="1" sz="4900"/>
              <a:t>white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26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rojo</a:t>
            </a:r>
            <a:endParaRPr b="1" sz="7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roja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red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26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rojos</a:t>
            </a:r>
            <a:endParaRPr b="1" sz="7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rojas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red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FB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latin typeface="Helvetica"/>
                <a:ea typeface="Helvetica"/>
                <a:cs typeface="Helvetica"/>
                <a:sym typeface="Helvetica"/>
              </a:rPr>
              <a:t>amarillo</a:t>
            </a:r>
            <a:endParaRPr b="1" sz="7900"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latin typeface="Helvetica"/>
                <a:ea typeface="Helvetica"/>
                <a:cs typeface="Helvetica"/>
                <a:sym typeface="Helvetica"/>
              </a:rPr>
              <a:t>amarilla</a:t>
            </a:r>
          </a:p>
        </p:txBody>
      </p:sp>
      <p:sp>
        <p:nvSpPr>
          <p:cNvPr id="60" name="Shape 6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/>
            </a:pPr>
            <a:r>
              <a:rPr b="1" i="1" sz="4900"/>
              <a:t>yellow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FB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latin typeface="Helvetica"/>
                <a:ea typeface="Helvetica"/>
                <a:cs typeface="Helvetica"/>
                <a:sym typeface="Helvetica"/>
              </a:rPr>
              <a:t>amarillos</a:t>
            </a:r>
            <a:endParaRPr b="1" sz="7900"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latin typeface="Helvetica"/>
                <a:ea typeface="Helvetica"/>
                <a:cs typeface="Helvetica"/>
                <a:sym typeface="Helvetica"/>
              </a:rPr>
              <a:t>amarillas</a:t>
            </a:r>
          </a:p>
        </p:txBody>
      </p:sp>
      <p:sp>
        <p:nvSpPr>
          <p:cNvPr id="63" name="Shape 6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/>
            </a:pPr>
            <a:r>
              <a:rPr b="1" i="1" sz="4900"/>
              <a:t>yellow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F9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verde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green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F9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verdes</a:t>
            </a:r>
          </a:p>
        </p:txBody>
      </p:sp>
      <p:sp>
        <p:nvSpPr>
          <p:cNvPr id="69" name="Shape 6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green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8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rosado</a:t>
            </a:r>
            <a:endParaRPr b="1" sz="7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rosada</a:t>
            </a:r>
          </a:p>
        </p:txBody>
      </p:sp>
      <p:sp>
        <p:nvSpPr>
          <p:cNvPr id="72" name="Shape 7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pink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8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rosados</a:t>
            </a:r>
            <a:endParaRPr b="1" sz="7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rosadas</a:t>
            </a:r>
          </a:p>
        </p:txBody>
      </p:sp>
      <p:sp>
        <p:nvSpPr>
          <p:cNvPr id="75" name="Shape 7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pink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93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anaranjado</a:t>
            </a:r>
            <a:endParaRPr b="1" sz="7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anaranjada</a:t>
            </a:r>
          </a:p>
        </p:txBody>
      </p:sp>
      <p:sp>
        <p:nvSpPr>
          <p:cNvPr id="78" name="Shape 7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orange</a:t>
            </a: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93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anaranjados</a:t>
            </a:r>
            <a:endParaRPr b="1" sz="7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anaranjadas</a:t>
            </a:r>
          </a:p>
        </p:txBody>
      </p:sp>
      <p:sp>
        <p:nvSpPr>
          <p:cNvPr id="81" name="Shape 8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orange</a:t>
            </a:r>
          </a:p>
        </p:txBody>
      </p:sp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negro</a:t>
            </a:r>
            <a:endParaRPr b="1" sz="7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negra</a:t>
            </a:r>
          </a:p>
        </p:txBody>
      </p:sp>
      <p:sp>
        <p:nvSpPr>
          <p:cNvPr id="84" name="Shape 8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black</a:t>
            </a:r>
          </a:p>
        </p:txBody>
      </p:sp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negros</a:t>
            </a:r>
            <a:endParaRPr b="1" sz="7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negras</a:t>
            </a:r>
          </a:p>
        </p:txBody>
      </p:sp>
      <p:sp>
        <p:nvSpPr>
          <p:cNvPr id="87" name="Shape 8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black</a:t>
            </a:r>
          </a:p>
        </p:txBody>
      </p:sp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5E5E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gris</a:t>
            </a:r>
          </a:p>
        </p:txBody>
      </p:sp>
      <p:sp>
        <p:nvSpPr>
          <p:cNvPr id="90" name="Shape 9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gray</a:t>
            </a:r>
          </a:p>
        </p:txBody>
      </p:sp>
    </p:spTree>
  </p:cSld>
  <p:clrMapOvr>
    <a:masterClrMapping/>
  </p:clrMapOvr>
  <p:transition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5E5E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grises</a:t>
            </a:r>
          </a:p>
        </p:txBody>
      </p:sp>
      <p:sp>
        <p:nvSpPr>
          <p:cNvPr id="93" name="Shape 9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gray</a:t>
            </a:r>
          </a:p>
        </p:txBody>
      </p:sp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9452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marrón</a:t>
            </a:r>
          </a:p>
        </p:txBody>
      </p:sp>
      <p:sp>
        <p:nvSpPr>
          <p:cNvPr id="96" name="Shape 9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brown</a:t>
            </a:r>
          </a:p>
        </p:txBody>
      </p:sp>
    </p:spTree>
  </p:cSld>
  <p:clrMapOvr>
    <a:masterClrMapping/>
  </p:clrMapOvr>
  <p:transition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9452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marrones</a:t>
            </a:r>
          </a:p>
        </p:txBody>
      </p:sp>
      <p:sp>
        <p:nvSpPr>
          <p:cNvPr id="99" name="Shape 9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brown</a:t>
            </a:r>
          </a:p>
        </p:txBody>
      </p:sp>
    </p:spTree>
  </p:cSld>
  <p:clrMapOvr>
    <a:masterClrMapping/>
  </p:clrMapOvr>
  <p:transition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9437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morado</a:t>
            </a:r>
            <a:endParaRPr b="1" sz="7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morada</a:t>
            </a:r>
          </a:p>
        </p:txBody>
      </p:sp>
      <p:sp>
        <p:nvSpPr>
          <p:cNvPr id="102" name="Shape 10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purple</a:t>
            </a:r>
          </a:p>
        </p:txBody>
      </p:sp>
    </p:spTree>
  </p:cSld>
  <p:clrMapOvr>
    <a:masterClrMapping/>
  </p:clrMapOvr>
  <p:transition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9437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morados</a:t>
            </a:r>
            <a:endParaRPr b="1" sz="7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moradas</a:t>
            </a:r>
          </a:p>
        </p:txBody>
      </p:sp>
      <p:sp>
        <p:nvSpPr>
          <p:cNvPr id="105" name="Shape 10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purple</a:t>
            </a:r>
          </a:p>
        </p:txBody>
      </p:sp>
    </p:spTree>
  </p:cSld>
  <p:clrMapOvr>
    <a:masterClrMapping/>
  </p:clrMapOvr>
  <p:transition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¿De qué color </a:t>
            </a:r>
            <a:r>
              <a:rPr b="1" sz="79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…?</a:t>
            </a:r>
          </a:p>
        </p:txBody>
      </p:sp>
      <p:sp>
        <p:nvSpPr>
          <p:cNvPr id="108" name="Shape 10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Of what color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is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…?</a:t>
            </a:r>
          </a:p>
        </p:txBody>
      </p:sp>
    </p:spTree>
  </p:cSld>
  <p:clrMapOvr>
    <a:masterClrMapping/>
  </p:clrMapOvr>
  <p:transition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¿De qué color </a:t>
            </a:r>
            <a:endParaRPr b="1" sz="7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79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la vaca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  <p:sp>
        <p:nvSpPr>
          <p:cNvPr id="111" name="Shape 11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Of what color</a:t>
            </a:r>
            <a:endParaRPr b="1" i="1" sz="4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is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the cow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La vaca </a:t>
            </a:r>
            <a:r>
              <a:rPr b="1" sz="79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</a:t>
            </a:r>
            <a:r>
              <a:rPr b="1" sz="79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marrón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,</a:t>
            </a:r>
            <a:endParaRPr b="1" sz="7900">
              <a:solidFill>
                <a:srgbClr val="0096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y </a:t>
            </a: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su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79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nariz </a:t>
            </a:r>
            <a:r>
              <a:rPr b="1" sz="79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rosada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.</a:t>
            </a:r>
          </a:p>
        </p:txBody>
      </p:sp>
      <p:sp>
        <p:nvSpPr>
          <p:cNvPr id="114" name="Shape 11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The cow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is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FF7E79"/>
                </a:solidFill>
                <a:latin typeface="Helvetica"/>
                <a:ea typeface="Helvetica"/>
                <a:cs typeface="Helvetica"/>
                <a:sym typeface="Helvetica"/>
              </a:rPr>
              <a:t>brown</a:t>
            </a:r>
            <a:endParaRPr b="1" i="1" sz="4900">
              <a:solidFill>
                <a:srgbClr val="FF7E79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y </a:t>
            </a:r>
            <a:r>
              <a:rPr b="1" i="1" sz="4900">
                <a:solidFill>
                  <a:srgbClr val="FF7E79"/>
                </a:solidFill>
                <a:latin typeface="Helvetica"/>
                <a:ea typeface="Helvetica"/>
                <a:cs typeface="Helvetica"/>
                <a:sym typeface="Helvetica"/>
              </a:rPr>
              <a:t>her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nose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is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FF7E79"/>
                </a:solidFill>
                <a:latin typeface="Helvetica"/>
                <a:ea typeface="Helvetica"/>
                <a:cs typeface="Helvetica"/>
                <a:sym typeface="Helvetica"/>
              </a:rPr>
              <a:t>pink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.</a:t>
            </a:r>
          </a:p>
        </p:txBody>
      </p:sp>
    </p:spTree>
  </p:cSld>
  <p:clrMapOvr>
    <a:masterClrMapping/>
  </p:clrMapOvr>
  <p:transition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¿De qué color </a:t>
            </a:r>
            <a:r>
              <a:rPr b="1" sz="79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son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…?</a:t>
            </a:r>
          </a:p>
        </p:txBody>
      </p:sp>
      <p:sp>
        <p:nvSpPr>
          <p:cNvPr id="117" name="Shape 11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Of what color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are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…?</a:t>
            </a:r>
          </a:p>
        </p:txBody>
      </p:sp>
    </p:spTree>
  </p:cSld>
  <p:clrMapOvr>
    <a:masterClrMapping/>
  </p:clrMapOvr>
  <p:transition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¿De qué color</a:t>
            </a:r>
            <a:endParaRPr b="1" sz="7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son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79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los cerdos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  <p:sp>
        <p:nvSpPr>
          <p:cNvPr id="120" name="Shape 12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Of what color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are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the pigs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Los cerdos </a:t>
            </a:r>
            <a:r>
              <a:rPr b="1" sz="79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son</a:t>
            </a:r>
            <a:r>
              <a:rPr b="1" sz="79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rosados</a:t>
            </a:r>
            <a:r>
              <a:rPr b="1" sz="79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y</a:t>
            </a:r>
            <a:r>
              <a:rPr b="1" sz="79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7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negros</a:t>
            </a:r>
          </a:p>
        </p:txBody>
      </p:sp>
      <p:sp>
        <p:nvSpPr>
          <p:cNvPr id="123" name="Shape 12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The pigs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are</a:t>
            </a:r>
            <a:endParaRPr b="1" i="1" sz="4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7E79"/>
                </a:solidFill>
                <a:latin typeface="Helvetica"/>
                <a:ea typeface="Helvetica"/>
                <a:cs typeface="Helvetica"/>
                <a:sym typeface="Helvetica"/>
              </a:rPr>
              <a:t>pink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and </a:t>
            </a:r>
            <a:r>
              <a:rPr b="1" i="1" sz="4900">
                <a:solidFill>
                  <a:srgbClr val="FF7E79"/>
                </a:solidFill>
                <a:latin typeface="Helvetica"/>
                <a:ea typeface="Helvetica"/>
                <a:cs typeface="Helvetica"/>
                <a:sym typeface="Helvetica"/>
              </a:rPr>
              <a:t>black</a:t>
            </a:r>
          </a:p>
        </p:txBody>
      </p:sp>
    </p:spTree>
  </p:cSld>
  <p:clrMapOvr>
    <a:masterClrMapping/>
  </p:clrMapOvr>
  <p:transition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