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</a:rPr>
              <a:t>hablar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</a:rPr>
              <a:t>to talk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</a:rPr>
              <a:t>estudiar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</a:rPr>
              <a:t>to study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B00"/>
                </a:solidFill>
              </a:rPr>
              <a:t>enseñar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solidFill>
                  <a:srgbClr val="FFFC7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C79"/>
                </a:solidFill>
              </a:rPr>
              <a:t>to teach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clase de…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class of…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arte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art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español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Spanish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ciencias naturales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science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ciencias sociales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social studies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educación física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education physical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inglés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English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matemáticas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math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tecnología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technology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horario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schedule, timetable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la tarea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the homework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calculadora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calculator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carpeta de argollas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three-ring binder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diccionario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dictionary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aburrido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aburrida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bored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difícil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difficult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fácil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easy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divertido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divertida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fun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favorito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favorita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favorite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interesante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interesting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mucho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 lot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para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for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¿Para quién?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For whom?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 ver…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(Let’s see…)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Primero,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tengo</a:t>
            </a:r>
            <a:r>
              <a:rPr sz="8000">
                <a:solidFill>
                  <a:srgbClr val="FFFFFF"/>
                </a:solidFill>
              </a:rPr>
              <a:t>…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xfrm>
            <a:off x="1270000" y="5029199"/>
            <a:ext cx="10464800" cy="198621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First,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have</a:t>
            </a:r>
            <a:r>
              <a:rPr i="1" sz="4900">
                <a:solidFill>
                  <a:srgbClr val="FFFFFF"/>
                </a:solidFill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¿Qué </a:t>
            </a:r>
            <a:r>
              <a:rPr sz="8000">
                <a:solidFill>
                  <a:srgbClr val="00F900"/>
                </a:solidFill>
              </a:rPr>
              <a:t>tienes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96FF"/>
                </a:solidFill>
              </a:rPr>
              <a:t>tú</a:t>
            </a:r>
            <a:r>
              <a:rPr sz="80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What </a:t>
            </a:r>
            <a:r>
              <a:rPr i="1" sz="4900">
                <a:solidFill>
                  <a:srgbClr val="73FA79"/>
                </a:solidFill>
              </a:rPr>
              <a:t>have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6D6FF"/>
                </a:solidFill>
              </a:rPr>
              <a:t>you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tengo</a:t>
            </a:r>
            <a:endParaRPr sz="8000">
              <a:solidFill>
                <a:srgbClr val="00F9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clase de…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1270000" y="5029200"/>
            <a:ext cx="10464800" cy="258231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have</a:t>
            </a:r>
            <a:endParaRPr i="1" sz="4900">
              <a:solidFill>
                <a:srgbClr val="73FA7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class of…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La clase </a:t>
            </a:r>
            <a:r>
              <a:rPr sz="8000">
                <a:solidFill>
                  <a:srgbClr val="00F900"/>
                </a:solidFill>
              </a:rPr>
              <a:t>es</a:t>
            </a:r>
            <a:r>
              <a:rPr sz="8000">
                <a:solidFill>
                  <a:srgbClr val="0096FF"/>
                </a:solidFill>
              </a:rPr>
              <a:t> </a:t>
            </a:r>
            <a:r>
              <a:rPr sz="8000">
                <a:solidFill>
                  <a:srgbClr val="FF2600"/>
                </a:solidFill>
              </a:rPr>
              <a:t>fácil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xfrm>
            <a:off x="1270000" y="5029200"/>
            <a:ext cx="10464800" cy="258231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The class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 </a:t>
            </a:r>
            <a:r>
              <a:rPr i="1" sz="4900">
                <a:solidFill>
                  <a:srgbClr val="FF7E79"/>
                </a:solidFill>
              </a:rPr>
              <a:t>easy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No, </a:t>
            </a:r>
            <a:r>
              <a:rPr sz="8000">
                <a:solidFill>
                  <a:srgbClr val="0096FF"/>
                </a:solidFill>
              </a:rPr>
              <a:t>la clase </a:t>
            </a:r>
            <a:r>
              <a:rPr sz="8000">
                <a:solidFill>
                  <a:srgbClr val="00F900"/>
                </a:solidFill>
              </a:rPr>
              <a:t>es</a:t>
            </a:r>
            <a:r>
              <a:rPr sz="8000">
                <a:solidFill>
                  <a:srgbClr val="0096FF"/>
                </a:solidFill>
              </a:rPr>
              <a:t> </a:t>
            </a:r>
            <a:r>
              <a:rPr sz="8000">
                <a:solidFill>
                  <a:srgbClr val="FF2600"/>
                </a:solidFill>
              </a:rPr>
              <a:t>difícil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xfrm>
            <a:off x="1270000" y="5029200"/>
            <a:ext cx="10464800" cy="258231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No, </a:t>
            </a:r>
            <a:r>
              <a:rPr i="1" sz="4900">
                <a:solidFill>
                  <a:srgbClr val="76D6FF"/>
                </a:solidFill>
              </a:rPr>
              <a:t>the class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 </a:t>
            </a:r>
            <a:r>
              <a:rPr i="1" sz="4900">
                <a:solidFill>
                  <a:srgbClr val="FF7E79"/>
                </a:solidFill>
              </a:rPr>
              <a:t>hard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Pero</a:t>
            </a:r>
            <a:r>
              <a:rPr sz="8000">
                <a:solidFill>
                  <a:srgbClr val="0096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es</a:t>
            </a:r>
            <a:endParaRPr sz="8000">
              <a:solidFill>
                <a:srgbClr val="0096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mi </a:t>
            </a:r>
            <a:r>
              <a:rPr sz="8000">
                <a:solidFill>
                  <a:srgbClr val="0096FF"/>
                </a:solidFill>
              </a:rPr>
              <a:t>clase</a:t>
            </a:r>
            <a:r>
              <a:rPr sz="8000">
                <a:solidFill>
                  <a:srgbClr val="FF2600"/>
                </a:solidFill>
              </a:rPr>
              <a:t> favorita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xfrm>
            <a:off x="1270000" y="5029200"/>
            <a:ext cx="10464800" cy="258231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But</a:t>
            </a:r>
            <a:r>
              <a:rPr i="1" sz="4900">
                <a:solidFill>
                  <a:srgbClr val="76D6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is</a:t>
            </a:r>
            <a:r>
              <a:rPr i="1" sz="4900">
                <a:solidFill>
                  <a:srgbClr val="76D6FF"/>
                </a:solidFill>
              </a:rPr>
              <a:t> </a:t>
            </a:r>
            <a:r>
              <a:rPr i="1" sz="4900">
                <a:solidFill>
                  <a:srgbClr val="FF7E79"/>
                </a:solidFill>
              </a:rPr>
              <a:t>my</a:t>
            </a:r>
            <a:r>
              <a:rPr i="1" sz="4900">
                <a:solidFill>
                  <a:srgbClr val="76D6FF"/>
                </a:solidFill>
              </a:rPr>
              <a:t> class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FF7E79"/>
                </a:solidFill>
              </a:rPr>
              <a:t>favorite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