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¿Cuál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te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más…?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Which 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pleasing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more…?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…el desayuno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o el almuerzo?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breakfast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or lunch?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más…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more…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encanta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…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05239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extremely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…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comida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food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bebida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drink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desayuno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breakfast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comes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96FF"/>
                </a:solidFill>
              </a:rPr>
              <a:t>tú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desayuno?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eat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(for) breakfast?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como</a:t>
            </a:r>
            <a:r>
              <a:rPr sz="8000">
                <a:solidFill>
                  <a:srgbClr val="FFFFFF"/>
                </a:solidFill>
              </a:rPr>
              <a:t> …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desayuno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eat</a:t>
            </a:r>
            <a:r>
              <a:rPr i="1" sz="4900">
                <a:solidFill>
                  <a:srgbClr val="FFFFFF"/>
                </a:solidFill>
              </a:rPr>
              <a:t> …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(for) breakfast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cereal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cereal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huevos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eggs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huevos verdes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con jamón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eggs green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 ham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pan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bread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pan tostado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bread toasted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té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tea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plátano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plantain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tocino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bacon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salchicha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sausage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yogur con fruta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yogurt with fruit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comes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96FF"/>
                </a:solidFill>
              </a:rPr>
              <a:t>tú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almuerzo?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eat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(for) lunch?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como</a:t>
            </a:r>
            <a:r>
              <a:rPr sz="8000">
                <a:solidFill>
                  <a:srgbClr val="FFFFFF"/>
                </a:solidFill>
              </a:rPr>
              <a:t> …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el almuerzo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eat</a:t>
            </a:r>
            <a:r>
              <a:rPr i="1" sz="4900">
                <a:solidFill>
                  <a:srgbClr val="FFFFFF"/>
                </a:solidFill>
              </a:rPr>
              <a:t> …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(for) lunch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frutas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fruits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fresas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strawberries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manzana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apple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banana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banana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naranja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orange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uvas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grapes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sandía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watermellon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melón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melon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limón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lemon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jugo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juice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jugo de manzana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juice of apple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jugo de naranja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juice of orange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limonada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lemonade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ensalada de frutas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827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salad of fruit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ensalada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salad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lechuga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lettuce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sándwich,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bocadillo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sandwich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queso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cheese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jamón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ham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sándwich de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jamón y queso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sandwich of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ham and cheese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té helado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tea iced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leche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milk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galleta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cookie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galletas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y leche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cookies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and milk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café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coffee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café con leche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coffee with cream</a:t>
            </a:r>
          </a:p>
        </p:txBody>
      </p:sp>
    </p:spTree>
  </p:cSld>
  <p:clrMapOvr>
    <a:masterClrMapping/>
  </p:clrMapOvr>
  <p:transition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refresco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softdrink, soda</a:t>
            </a:r>
          </a:p>
        </p:txBody>
      </p:sp>
    </p:spTree>
  </p:cSld>
  <p:clrMapOvr>
    <a:masterClrMapping/>
  </p:clrMapOvr>
  <p:transition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pizza</a:t>
            </a:r>
          </a:p>
        </p:txBody>
      </p:sp>
      <p:sp>
        <p:nvSpPr>
          <p:cNvPr id="177" name="Shape 17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pizza</a:t>
            </a:r>
          </a:p>
        </p:txBody>
      </p:sp>
    </p:spTree>
  </p:cSld>
  <p:clrMapOvr>
    <a:masterClrMapping/>
  </p:clrMapOvr>
  <p:transition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papas fritas</a:t>
            </a:r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french fries</a:t>
            </a:r>
          </a:p>
        </p:txBody>
      </p:sp>
    </p:spTree>
  </p:cSld>
  <p:clrMapOvr>
    <a:masterClrMapping/>
  </p:clrMapOvr>
  <p:transition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hamburguesa</a:t>
            </a:r>
          </a:p>
        </p:txBody>
      </p:sp>
      <p:sp>
        <p:nvSpPr>
          <p:cNvPr id="183" name="Shape 18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hamburger</a:t>
            </a:r>
          </a:p>
        </p:txBody>
      </p:sp>
    </p:spTree>
  </p:cSld>
  <p:clrMapOvr>
    <a:masterClrMapping/>
  </p:clrMapOvr>
  <p:transition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perrito caliente</a:t>
            </a:r>
          </a:p>
        </p:txBody>
      </p:sp>
      <p:sp>
        <p:nvSpPr>
          <p:cNvPr id="186" name="Shape 18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hotdog</a:t>
            </a:r>
          </a:p>
        </p:txBody>
      </p:sp>
    </p:spTree>
  </p:cSld>
  <p:clrMapOvr>
    <a:masterClrMapping/>
  </p:clrMapOvr>
  <p:transition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agua</a:t>
            </a:r>
          </a:p>
        </p:txBody>
      </p:sp>
      <p:sp>
        <p:nvSpPr>
          <p:cNvPr id="189" name="Shape 18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water</a:t>
            </a:r>
          </a:p>
        </p:txBody>
      </p:sp>
    </p:spTree>
  </p:cSld>
  <p:clrMapOvr>
    <a:masterClrMapping/>
  </p:clrMapOvr>
  <p:transition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agua fría</a:t>
            </a:r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water cold (feminine)</a:t>
            </a:r>
          </a:p>
        </p:txBody>
      </p:sp>
    </p:spTree>
  </p:cSld>
  <p:clrMapOvr>
    <a:masterClrMapping/>
  </p:clrMapOvr>
  <p:transition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sopa</a:t>
            </a:r>
          </a:p>
        </p:txBody>
      </p:sp>
      <p:sp>
        <p:nvSpPr>
          <p:cNvPr id="195" name="Shape 19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soup</a:t>
            </a:r>
          </a:p>
        </p:txBody>
      </p:sp>
    </p:spTree>
  </p:cSld>
  <p:clrMapOvr>
    <a:masterClrMapping/>
  </p:clrMapOvr>
  <p:transition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sopa de verduras</a:t>
            </a:r>
          </a:p>
        </p:txBody>
      </p:sp>
      <p:sp>
        <p:nvSpPr>
          <p:cNvPr id="198" name="Shape 19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soup of vegetables</a:t>
            </a:r>
          </a:p>
        </p:txBody>
      </p:sp>
    </p:spTree>
  </p:cSld>
  <p:clrMapOvr>
    <a:masterClrMapping/>
  </p:clrMapOvr>
  <p:transition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beber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drink</a:t>
            </a:r>
          </a:p>
        </p:txBody>
      </p:sp>
    </p:spTree>
  </p:cSld>
  <p:clrMapOvr>
    <a:masterClrMapping/>
  </p:clrMapOvr>
  <p:transition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comer</a:t>
            </a:r>
          </a:p>
        </p:txBody>
      </p:sp>
      <p:sp>
        <p:nvSpPr>
          <p:cNvPr id="204" name="Shape 20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eat</a:t>
            </a:r>
          </a:p>
        </p:txBody>
      </p:sp>
    </p:spTree>
  </p:cSld>
  <p:clrMapOvr>
    <a:masterClrMapping/>
  </p:clrMapOvr>
  <p:transition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compartir</a:t>
            </a:r>
          </a:p>
        </p:txBody>
      </p:sp>
      <p:sp>
        <p:nvSpPr>
          <p:cNvPr id="207" name="Shape 20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share</a:t>
            </a:r>
          </a:p>
        </p:txBody>
      </p:sp>
    </p:spTree>
  </p:cSld>
  <p:clrMapOvr>
    <a:masterClrMapping/>
  </p:clrMapOvr>
  <p:transition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comprender</a:t>
            </a:r>
          </a:p>
        </p:txBody>
      </p:sp>
      <p:sp>
        <p:nvSpPr>
          <p:cNvPr id="210" name="Shape 21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understand</a:t>
            </a:r>
          </a:p>
        </p:txBody>
      </p:sp>
    </p:spTree>
  </p:cSld>
  <p:clrMapOvr>
    <a:masterClrMapping/>
  </p:clrMapOvr>
  <p:transition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por supuesto</a:t>
            </a:r>
          </a:p>
        </p:txBody>
      </p:sp>
      <p:sp>
        <p:nvSpPr>
          <p:cNvPr id="213" name="Shape 21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of course</a:t>
            </a:r>
          </a:p>
        </p:txBody>
      </p:sp>
    </p:spTree>
  </p:cSld>
  <p:clrMapOvr>
    <a:masterClrMapping/>
  </p:clrMapOvr>
  <p:transition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más o menos</a:t>
            </a:r>
          </a:p>
        </p:txBody>
      </p:sp>
      <p:sp>
        <p:nvSpPr>
          <p:cNvPr id="216" name="Shape 21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more or less</a:t>
            </a:r>
          </a:p>
        </p:txBody>
      </p:sp>
    </p:spTree>
  </p:cSld>
  <p:clrMapOvr>
    <a:masterClrMapping/>
  </p:clrMapOvr>
  <p:transition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con</a:t>
            </a:r>
          </a:p>
        </p:txBody>
      </p:sp>
      <p:sp>
        <p:nvSpPr>
          <p:cNvPr id="219" name="Shape 21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</a:t>
            </a:r>
          </a:p>
        </p:txBody>
      </p:sp>
    </p:spTree>
  </p:cSld>
  <p:clrMapOvr>
    <a:masterClrMapping/>
  </p:clrMapOvr>
  <p:transition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sin</a:t>
            </a:r>
          </a:p>
        </p:txBody>
      </p:sp>
      <p:sp>
        <p:nvSpPr>
          <p:cNvPr id="222" name="Shape 22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without</a:t>
            </a:r>
          </a:p>
        </p:txBody>
      </p:sp>
    </p:spTree>
  </p:cSld>
  <p:clrMapOvr>
    <a:masterClrMapping/>
  </p:clrMapOvr>
  <p:transition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¡Qué asco!</a:t>
            </a:r>
          </a:p>
        </p:txBody>
      </p:sp>
      <p:sp>
        <p:nvSpPr>
          <p:cNvPr id="225" name="Shape 22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(How gross!)</a:t>
            </a:r>
          </a:p>
        </p:txBody>
      </p:sp>
    </p:spTree>
  </p:cSld>
  <p:clrMapOvr>
    <a:masterClrMapping/>
  </p:clrMapOvr>
  <p:transition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¿Verdad?</a:t>
            </a:r>
          </a:p>
        </p:txBody>
      </p:sp>
      <p:sp>
        <p:nvSpPr>
          <p:cNvPr id="228" name="Shape 22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Right?</a:t>
            </a:r>
          </a:p>
        </p:txBody>
      </p:sp>
    </p:spTree>
  </p:cSld>
  <p:clrMapOvr>
    <a:masterClrMapping/>
  </p:clrMapOvr>
  <p:transition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