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</p:sldIdLst>
  <p:sldSz cx="13004800" cy="9753600"/>
  <p:notesSz cx="6858000" cy="9144000"/>
  <p:defaultTextStyle>
    <a:lvl1pPr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497F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308B16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One</a:t>
            </a:r>
            <a:endParaRPr sz="2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Two</a:t>
            </a:r>
            <a:endParaRPr sz="2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Three</a:t>
            </a:r>
            <a:endParaRPr sz="2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Four</a:t>
            </a:r>
            <a:endParaRPr sz="2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¿Qué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es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esto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xfrm>
            <a:off x="1270000" y="5029200"/>
            <a:ext cx="10464800" cy="215825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What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is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this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Es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un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</a:t>
            </a:r>
          </a:p>
        </p:txBody>
      </p:sp>
      <p:sp>
        <p:nvSpPr>
          <p:cNvPr id="36" name="Shape 36"/>
          <p:cNvSpPr/>
          <p:nvPr>
            <p:ph type="body" idx="1"/>
          </p:nvPr>
        </p:nvSpPr>
        <p:spPr>
          <a:xfrm>
            <a:off x="1270000" y="5029200"/>
            <a:ext cx="10464800" cy="215825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It is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a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Es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una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</a:t>
            </a:r>
          </a:p>
        </p:txBody>
      </p:sp>
      <p:sp>
        <p:nvSpPr>
          <p:cNvPr id="39" name="Shape 39"/>
          <p:cNvSpPr/>
          <p:nvPr>
            <p:ph type="body" idx="1"/>
          </p:nvPr>
        </p:nvSpPr>
        <p:spPr>
          <a:xfrm>
            <a:off x="1270000" y="5029200"/>
            <a:ext cx="10464800" cy="215825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It is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a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mochila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backpack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basura</a:t>
            </a:r>
          </a:p>
        </p:txBody>
      </p:sp>
      <p:sp>
        <p:nvSpPr>
          <p:cNvPr id="45" name="Shape 4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trash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basurero</a:t>
            </a:r>
          </a:p>
        </p:txBody>
      </p:sp>
      <p:sp>
        <p:nvSpPr>
          <p:cNvPr id="48" name="Shape 4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trash can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bandera</a:t>
            </a:r>
          </a:p>
        </p:txBody>
      </p:sp>
      <p:sp>
        <p:nvSpPr>
          <p:cNvPr id="51" name="Shape 5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flag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reloj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clock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cartel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poster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escritorio</a:t>
            </a:r>
          </a:p>
        </p:txBody>
      </p:sp>
      <p:sp>
        <p:nvSpPr>
          <p:cNvPr id="60" name="Shape 6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writing desk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computadora</a:t>
            </a:r>
          </a:p>
        </p:txBody>
      </p:sp>
      <p:sp>
        <p:nvSpPr>
          <p:cNvPr id="63" name="Shape 6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computer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teclado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keyboard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ratón</a:t>
            </a:r>
          </a:p>
        </p:txBody>
      </p:sp>
      <p:sp>
        <p:nvSpPr>
          <p:cNvPr id="69" name="Shape 6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mouse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pantalla</a:t>
            </a:r>
          </a:p>
        </p:txBody>
      </p:sp>
      <p:sp>
        <p:nvSpPr>
          <p:cNvPr id="72" name="Shape 7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screen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proyector</a:t>
            </a:r>
          </a:p>
        </p:txBody>
      </p:sp>
      <p:sp>
        <p:nvSpPr>
          <p:cNvPr id="75" name="Shape 7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projector</a:t>
            </a:r>
          </a:p>
        </p:txBody>
      </p: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pizarrón</a:t>
            </a:r>
          </a:p>
        </p:txBody>
      </p:sp>
      <p:sp>
        <p:nvSpPr>
          <p:cNvPr id="78" name="Shape 7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board</a:t>
            </a:r>
          </a:p>
        </p:txBody>
      </p:sp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mesa</a:t>
            </a:r>
          </a:p>
        </p:txBody>
      </p:sp>
      <p:sp>
        <p:nvSpPr>
          <p:cNvPr id="81" name="Shape 8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table</a:t>
            </a:r>
          </a:p>
        </p:txBody>
      </p:sp>
    </p:spTree>
  </p:cSld>
  <p:clrMapOvr>
    <a:masterClrMapping/>
  </p:clrMapOvr>
  <p:transition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sacapuntas</a:t>
            </a:r>
          </a:p>
        </p:txBody>
      </p:sp>
      <p:sp>
        <p:nvSpPr>
          <p:cNvPr id="84" name="Shape 8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pencil sharpener</a:t>
            </a:r>
          </a:p>
        </p:txBody>
      </p:sp>
    </p:spTree>
  </p:cSld>
  <p:clrMapOvr>
    <a:masterClrMapping/>
  </p:clrMapOvr>
  <p:transition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puerta</a:t>
            </a:r>
          </a:p>
        </p:txBody>
      </p:sp>
      <p:sp>
        <p:nvSpPr>
          <p:cNvPr id="87" name="Shape 8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door</a:t>
            </a:r>
          </a:p>
        </p:txBody>
      </p:sp>
    </p:spTree>
  </p:cSld>
  <p:clrMapOvr>
    <a:masterClrMapping/>
  </p:clrMapOvr>
  <p:transition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ventana</a:t>
            </a:r>
          </a:p>
        </p:txBody>
      </p:sp>
      <p:sp>
        <p:nvSpPr>
          <p:cNvPr id="90" name="Shape 9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window</a:t>
            </a:r>
          </a:p>
        </p:txBody>
      </p:sp>
    </p:spTree>
  </p:cSld>
  <p:clrMapOvr>
    <a:masterClrMapping/>
  </p:clrMapOvr>
  <p:transition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¿Dónde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está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…?</a:t>
            </a:r>
          </a:p>
        </p:txBody>
      </p:sp>
      <p:sp>
        <p:nvSpPr>
          <p:cNvPr id="93" name="Shape 9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Where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is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…?</a:t>
            </a:r>
          </a:p>
        </p:txBody>
      </p:sp>
    </p:spTree>
  </p:cSld>
  <p:clrMapOvr>
    <a:masterClrMapping/>
  </p:clrMapOvr>
  <p:transition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cerca de</a:t>
            </a:r>
          </a:p>
        </p:txBody>
      </p:sp>
      <p:sp>
        <p:nvSpPr>
          <p:cNvPr id="96" name="Shape 9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close (to)</a:t>
            </a:r>
          </a:p>
        </p:txBody>
      </p:sp>
    </p:spTree>
  </p:cSld>
  <p:clrMapOvr>
    <a:masterClrMapping/>
  </p:clrMapOvr>
  <p:transition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lejos de</a:t>
            </a:r>
          </a:p>
        </p:txBody>
      </p:sp>
      <p:sp>
        <p:nvSpPr>
          <p:cNvPr id="99" name="Shape 9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far from</a:t>
            </a:r>
          </a:p>
        </p:txBody>
      </p:sp>
    </p:spTree>
  </p:cSld>
  <p:clrMapOvr>
    <a:masterClrMapping/>
  </p:clrMapOvr>
  <p:transition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arriba de</a:t>
            </a:r>
          </a:p>
        </p:txBody>
      </p:sp>
      <p:sp>
        <p:nvSpPr>
          <p:cNvPr id="102" name="Shape 10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above</a:t>
            </a:r>
          </a:p>
        </p:txBody>
      </p:sp>
    </p:spTree>
  </p:cSld>
  <p:clrMapOvr>
    <a:masterClrMapping/>
  </p:clrMapOvr>
  <p:transition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encima de</a:t>
            </a:r>
          </a:p>
        </p:txBody>
      </p:sp>
      <p:sp>
        <p:nvSpPr>
          <p:cNvPr id="105" name="Shape 10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on top of</a:t>
            </a:r>
          </a:p>
        </p:txBody>
      </p:sp>
    </p:spTree>
  </p:cSld>
  <p:clrMapOvr>
    <a:masterClrMapping/>
  </p:clrMapOvr>
  <p:transition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debajo de</a:t>
            </a:r>
          </a:p>
        </p:txBody>
      </p:sp>
      <p:sp>
        <p:nvSpPr>
          <p:cNvPr id="108" name="Shape 10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underneath</a:t>
            </a:r>
          </a:p>
        </p:txBody>
      </p:sp>
    </p:spTree>
  </p:cSld>
  <p:clrMapOvr>
    <a:masterClrMapping/>
  </p:clrMapOvr>
  <p:transition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delante de</a:t>
            </a:r>
          </a:p>
        </p:txBody>
      </p:sp>
      <p:sp>
        <p:nvSpPr>
          <p:cNvPr id="111" name="Shape 1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in front of</a:t>
            </a:r>
          </a:p>
        </p:txBody>
      </p:sp>
    </p:spTree>
  </p:cSld>
  <p:clrMapOvr>
    <a:masterClrMapping/>
  </p:clrMapOvr>
  <p:transition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detrás de</a:t>
            </a:r>
          </a:p>
        </p:txBody>
      </p:sp>
      <p:sp>
        <p:nvSpPr>
          <p:cNvPr id="114" name="Shape 1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behind</a:t>
            </a:r>
          </a:p>
        </p:txBody>
      </p:sp>
    </p:spTree>
  </p:cSld>
  <p:clrMapOvr>
    <a:masterClrMapping/>
  </p:clrMapOvr>
  <p:transition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aquí</a:t>
            </a:r>
          </a:p>
        </p:txBody>
      </p:sp>
      <p:sp>
        <p:nvSpPr>
          <p:cNvPr id="117" name="Shape 11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here</a:t>
            </a:r>
          </a:p>
        </p:txBody>
      </p:sp>
    </p:spTree>
  </p:cSld>
  <p:clrMapOvr>
    <a:masterClrMapping/>
  </p:clrMapOvr>
  <p:transition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allí</a:t>
            </a:r>
          </a:p>
        </p:txBody>
      </p:sp>
      <p:sp>
        <p:nvSpPr>
          <p:cNvPr id="120" name="Shape 12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there</a:t>
            </a:r>
          </a:p>
        </p:txBody>
      </p:sp>
    </p:spTree>
  </p:cSld>
  <p:clrMapOvr>
    <a:masterClrMapping/>
  </p:clrMapOvr>
  <p:transition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allá</a:t>
            </a:r>
          </a:p>
        </p:txBody>
      </p:sp>
      <p:sp>
        <p:nvSpPr>
          <p:cNvPr id="123" name="Shape 12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over there</a:t>
            </a:r>
          </a:p>
        </p:txBody>
      </p:sp>
    </p:spTree>
  </p:cSld>
  <p:clrMapOvr>
    <a:masterClrMapping/>
  </p:clrMapOvr>
  <p:transition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al lado de</a:t>
            </a:r>
          </a:p>
        </p:txBody>
      </p:sp>
      <p:sp>
        <p:nvSpPr>
          <p:cNvPr id="126" name="Shape 12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to the side of</a:t>
            </a:r>
          </a:p>
        </p:txBody>
      </p:sp>
    </p:spTree>
  </p:cSld>
  <p:clrMapOvr>
    <a:masterClrMapping/>
  </p:clrMapOvr>
  <p:transition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¿Dónde </a:t>
            </a:r>
            <a:r>
              <a:rPr sz="8000">
                <a:solidFill>
                  <a:srgbClr val="00F900"/>
                </a:solidFill>
              </a:rPr>
              <a:t>está</a:t>
            </a:r>
            <a:endParaRPr sz="8000">
              <a:solidFill>
                <a:srgbClr val="00F90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la puerta</a:t>
            </a:r>
            <a:r>
              <a:rPr sz="800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129" name="Shape 12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Where </a:t>
            </a:r>
            <a:r>
              <a:rPr i="1" sz="4900">
                <a:solidFill>
                  <a:srgbClr val="73FA79"/>
                </a:solidFill>
              </a:rPr>
              <a:t>is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6D6FF"/>
                </a:solidFill>
              </a:rPr>
              <a:t>the door</a:t>
            </a:r>
            <a:r>
              <a:rPr i="1" sz="4900">
                <a:solidFill>
                  <a:srgbClr val="FFFFFF"/>
                </a:solidFill>
              </a:rPr>
              <a:t>?</a:t>
            </a:r>
          </a:p>
        </p:txBody>
      </p:sp>
    </p:spTree>
  </p:cSld>
  <p:clrMapOvr>
    <a:masterClrMapping/>
  </p:clrMapOvr>
  <p:transition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La puerta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F900"/>
                </a:solidFill>
              </a:rPr>
              <a:t>está</a:t>
            </a:r>
            <a:r>
              <a:rPr sz="8000">
                <a:solidFill>
                  <a:srgbClr val="FFFFFF"/>
                </a:solidFill>
              </a:rPr>
              <a:t> allí.</a:t>
            </a:r>
          </a:p>
        </p:txBody>
      </p:sp>
      <p:sp>
        <p:nvSpPr>
          <p:cNvPr id="132" name="Shape 13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The door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is</a:t>
            </a:r>
            <a:r>
              <a:rPr i="1" sz="4900">
                <a:solidFill>
                  <a:srgbClr val="FFFFFF"/>
                </a:solidFill>
              </a:rPr>
              <a:t> over there.</a:t>
            </a:r>
          </a:p>
        </p:txBody>
      </p:sp>
    </p:spTree>
  </p:cSld>
  <p:clrMapOvr>
    <a:masterClrMapping/>
  </p:clrMapOvr>
  <p:transition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¿Dónde </a:t>
            </a:r>
            <a:r>
              <a:rPr sz="8000">
                <a:solidFill>
                  <a:srgbClr val="00F900"/>
                </a:solidFill>
              </a:rPr>
              <a:t>está</a:t>
            </a:r>
            <a:endParaRPr sz="8000">
              <a:solidFill>
                <a:srgbClr val="00F90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la silla</a:t>
            </a:r>
            <a:r>
              <a:rPr sz="800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135" name="Shape 13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Where </a:t>
            </a:r>
            <a:r>
              <a:rPr i="1" sz="4900">
                <a:solidFill>
                  <a:srgbClr val="73FA79"/>
                </a:solidFill>
              </a:rPr>
              <a:t>is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6D6FF"/>
                </a:solidFill>
              </a:rPr>
              <a:t>the chair</a:t>
            </a:r>
            <a:r>
              <a:rPr i="1" sz="4900">
                <a:solidFill>
                  <a:srgbClr val="FFFFFF"/>
                </a:solidFill>
              </a:rPr>
              <a:t>?</a:t>
            </a:r>
          </a:p>
        </p:txBody>
      </p:sp>
    </p:spTree>
  </p:cSld>
  <p:clrMapOvr>
    <a:masterClrMapping/>
  </p:clrMapOvr>
  <p:transition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La silla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F900"/>
                </a:solidFill>
              </a:rPr>
              <a:t>está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debajo de la mesa.</a:t>
            </a:r>
          </a:p>
        </p:txBody>
      </p:sp>
      <p:sp>
        <p:nvSpPr>
          <p:cNvPr id="138" name="Shape 138"/>
          <p:cNvSpPr/>
          <p:nvPr>
            <p:ph type="body" idx="1"/>
          </p:nvPr>
        </p:nvSpPr>
        <p:spPr>
          <a:xfrm>
            <a:off x="1270000" y="5029200"/>
            <a:ext cx="10464800" cy="209103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The chair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is</a:t>
            </a:r>
            <a:endParaRPr i="1" sz="4900">
              <a:solidFill>
                <a:srgbClr val="73FA7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under the table.</a:t>
            </a:r>
          </a:p>
        </p:txBody>
      </p:sp>
    </p:spTree>
  </p:cSld>
  <p:clrMapOvr>
    <a:masterClrMapping/>
  </p:clrMapOvr>
  <p:transition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¿Dónde </a:t>
            </a:r>
            <a:r>
              <a:rPr sz="8000">
                <a:solidFill>
                  <a:srgbClr val="00F900"/>
                </a:solidFill>
              </a:rPr>
              <a:t>está</a:t>
            </a:r>
            <a:endParaRPr sz="8000">
              <a:solidFill>
                <a:srgbClr val="00F90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la computadora</a:t>
            </a:r>
            <a:r>
              <a:rPr sz="800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141" name="Shape 14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Where </a:t>
            </a:r>
            <a:r>
              <a:rPr i="1" sz="4900">
                <a:solidFill>
                  <a:srgbClr val="73FA79"/>
                </a:solidFill>
              </a:rPr>
              <a:t>is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6D6FF"/>
                </a:solidFill>
              </a:rPr>
              <a:t>the computer</a:t>
            </a:r>
            <a:r>
              <a:rPr i="1" sz="4900">
                <a:solidFill>
                  <a:srgbClr val="FFFFFF"/>
                </a:solidFill>
              </a:rPr>
              <a:t>?</a:t>
            </a:r>
          </a:p>
        </p:txBody>
      </p:sp>
    </p:spTree>
  </p:cSld>
  <p:clrMapOvr>
    <a:masterClrMapping/>
  </p:clrMapOvr>
  <p:transition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La computadora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F900"/>
                </a:solidFill>
              </a:rPr>
              <a:t>está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encima del escritorio.</a:t>
            </a:r>
          </a:p>
        </p:txBody>
      </p:sp>
      <p:sp>
        <p:nvSpPr>
          <p:cNvPr id="144" name="Shape 144"/>
          <p:cNvSpPr/>
          <p:nvPr>
            <p:ph type="body" idx="1"/>
          </p:nvPr>
        </p:nvSpPr>
        <p:spPr>
          <a:xfrm>
            <a:off x="1270000" y="5029200"/>
            <a:ext cx="10464800" cy="209103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The computer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is</a:t>
            </a:r>
            <a:endParaRPr i="1" sz="4900">
              <a:solidFill>
                <a:srgbClr val="73FA7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on top of the desk.</a:t>
            </a:r>
          </a:p>
        </p:txBody>
      </p:sp>
    </p:spTree>
  </p:cSld>
  <p:clrMapOvr>
    <a:masterClrMapping/>
  </p:clrMapOvr>
  <p:transition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¿Dónde </a:t>
            </a:r>
            <a:r>
              <a:rPr sz="8000">
                <a:solidFill>
                  <a:srgbClr val="00F900"/>
                </a:solidFill>
              </a:rPr>
              <a:t>está</a:t>
            </a:r>
            <a:endParaRPr sz="8000">
              <a:solidFill>
                <a:srgbClr val="00F90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el sacapuntas</a:t>
            </a:r>
            <a:r>
              <a:rPr sz="800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147" name="Shape 14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Where </a:t>
            </a:r>
            <a:r>
              <a:rPr i="1" sz="4900">
                <a:solidFill>
                  <a:srgbClr val="73FA79"/>
                </a:solidFill>
              </a:rPr>
              <a:t>is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6D6FF"/>
                </a:solidFill>
              </a:rPr>
              <a:t>the pencil sharpener</a:t>
            </a:r>
            <a:r>
              <a:rPr i="1" sz="4900">
                <a:solidFill>
                  <a:srgbClr val="FFFFFF"/>
                </a:solidFill>
              </a:rPr>
              <a:t>?</a:t>
            </a:r>
          </a:p>
        </p:txBody>
      </p:sp>
    </p:spTree>
  </p:cSld>
  <p:clrMapOvr>
    <a:masterClrMapping/>
  </p:clrMapOvr>
  <p:transition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El sacapuntas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F900"/>
                </a:solidFill>
              </a:rPr>
              <a:t>está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cerca de la ventana.</a:t>
            </a:r>
          </a:p>
        </p:txBody>
      </p:sp>
      <p:sp>
        <p:nvSpPr>
          <p:cNvPr id="150" name="Shape 150"/>
          <p:cNvSpPr/>
          <p:nvPr>
            <p:ph type="body" idx="1"/>
          </p:nvPr>
        </p:nvSpPr>
        <p:spPr>
          <a:xfrm>
            <a:off x="1270000" y="5029200"/>
            <a:ext cx="10464800" cy="209103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The pencil sharpener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is</a:t>
            </a:r>
            <a:endParaRPr i="1" sz="4900">
              <a:solidFill>
                <a:srgbClr val="73FA7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close to the window.</a:t>
            </a:r>
          </a:p>
        </p:txBody>
      </p:sp>
    </p:spTree>
  </p:cSld>
  <p:clrMapOvr>
    <a:masterClrMapping/>
  </p:clrMapOvr>
  <p:transition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¿Dónde </a:t>
            </a:r>
            <a:r>
              <a:rPr sz="8000">
                <a:solidFill>
                  <a:srgbClr val="00F900"/>
                </a:solidFill>
              </a:rPr>
              <a:t>está</a:t>
            </a:r>
            <a:endParaRPr sz="8000">
              <a:solidFill>
                <a:srgbClr val="00F90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la basura</a:t>
            </a:r>
            <a:r>
              <a:rPr sz="800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153" name="Shape 15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Where </a:t>
            </a:r>
            <a:r>
              <a:rPr i="1" sz="4900">
                <a:solidFill>
                  <a:srgbClr val="73FA79"/>
                </a:solidFill>
              </a:rPr>
              <a:t>is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6D6FF"/>
                </a:solidFill>
              </a:rPr>
              <a:t>the trash</a:t>
            </a:r>
            <a:r>
              <a:rPr i="1" sz="4900">
                <a:solidFill>
                  <a:srgbClr val="FFFFFF"/>
                </a:solidFill>
              </a:rPr>
              <a:t>?</a:t>
            </a:r>
          </a:p>
        </p:txBody>
      </p:sp>
    </p:spTree>
  </p:cSld>
  <p:clrMapOvr>
    <a:masterClrMapping/>
  </p:clrMapOvr>
  <p:transition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La basura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F900"/>
                </a:solidFill>
              </a:rPr>
              <a:t>está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dentro del basurero.</a:t>
            </a:r>
          </a:p>
        </p:txBody>
      </p:sp>
      <p:sp>
        <p:nvSpPr>
          <p:cNvPr id="156" name="Shape 156"/>
          <p:cNvSpPr/>
          <p:nvPr>
            <p:ph type="body" idx="1"/>
          </p:nvPr>
        </p:nvSpPr>
        <p:spPr>
          <a:xfrm>
            <a:off x="1270000" y="5029200"/>
            <a:ext cx="10464800" cy="209103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The trash </a:t>
            </a:r>
            <a:r>
              <a:rPr i="1" sz="4900">
                <a:solidFill>
                  <a:srgbClr val="73FA79"/>
                </a:solidFill>
              </a:rPr>
              <a:t>is</a:t>
            </a:r>
            <a:endParaRPr i="1" sz="4900">
              <a:solidFill>
                <a:srgbClr val="73FA7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inside of the trash can.</a:t>
            </a:r>
          </a:p>
        </p:txBody>
      </p:sp>
    </p:spTree>
  </p:cSld>
  <p:clrMapOvr>
    <a:masterClrMapping/>
  </p:clrMapOvr>
  <p:transition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unos, unas</a:t>
            </a:r>
          </a:p>
        </p:txBody>
      </p:sp>
      <p:sp>
        <p:nvSpPr>
          <p:cNvPr id="159" name="Shape 15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some</a:t>
            </a:r>
          </a:p>
        </p:txBody>
      </p:sp>
    </p:spTree>
  </p:cSld>
  <p:clrMapOvr>
    <a:masterClrMapping/>
  </p:clrMapOvr>
  <p:transition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Unas </a:t>
            </a:r>
            <a:r>
              <a:rPr sz="8000">
                <a:solidFill>
                  <a:srgbClr val="0096FF"/>
                </a:solidFill>
              </a:rPr>
              <a:t>sillas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F900"/>
                </a:solidFill>
              </a:rPr>
              <a:t>están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cerca de la ventana.</a:t>
            </a:r>
          </a:p>
        </p:txBody>
      </p:sp>
      <p:sp>
        <p:nvSpPr>
          <p:cNvPr id="162" name="Shape 162"/>
          <p:cNvSpPr/>
          <p:nvPr>
            <p:ph type="body" idx="1"/>
          </p:nvPr>
        </p:nvSpPr>
        <p:spPr>
          <a:xfrm>
            <a:off x="1270000" y="5029200"/>
            <a:ext cx="10464800" cy="215825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Some </a:t>
            </a:r>
            <a:r>
              <a:rPr i="1" sz="4900">
                <a:solidFill>
                  <a:srgbClr val="76D6FF"/>
                </a:solidFill>
              </a:rPr>
              <a:t>seats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are</a:t>
            </a:r>
            <a:endParaRPr i="1" sz="49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close to the window.</a:t>
            </a:r>
          </a:p>
        </p:txBody>
      </p:sp>
    </p:spTree>
  </p:cSld>
  <p:clrMapOvr>
    <a:masterClrMapping/>
  </p:clrMapOvr>
  <p:transition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¿De quién </a:t>
            </a:r>
            <a:r>
              <a:rPr sz="8000">
                <a:solidFill>
                  <a:srgbClr val="00F900"/>
                </a:solidFill>
              </a:rPr>
              <a:t>es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la mochila</a:t>
            </a:r>
            <a:r>
              <a:rPr sz="800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165" name="Shape 165"/>
          <p:cNvSpPr/>
          <p:nvPr>
            <p:ph type="body" idx="1"/>
          </p:nvPr>
        </p:nvSpPr>
        <p:spPr>
          <a:xfrm>
            <a:off x="1270000" y="5029200"/>
            <a:ext cx="10464800" cy="215825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Of whom </a:t>
            </a:r>
            <a:r>
              <a:rPr i="1" sz="4900">
                <a:solidFill>
                  <a:srgbClr val="73FA79"/>
                </a:solidFill>
              </a:rPr>
              <a:t>is</a:t>
            </a:r>
            <a:endParaRPr i="1" sz="49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the backpack</a:t>
            </a:r>
            <a:r>
              <a:rPr i="1" sz="4900">
                <a:solidFill>
                  <a:srgbClr val="FFFFFF"/>
                </a:solidFill>
              </a:rPr>
              <a:t>?</a:t>
            </a:r>
          </a:p>
        </p:txBody>
      </p:sp>
    </p:spTree>
  </p:cSld>
  <p:clrMapOvr>
    <a:masterClrMapping/>
  </p:clrMapOvr>
  <p:transition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La mochila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F900"/>
                </a:solidFill>
              </a:rPr>
              <a:t>es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de Dora.</a:t>
            </a:r>
          </a:p>
        </p:txBody>
      </p:sp>
      <p:sp>
        <p:nvSpPr>
          <p:cNvPr id="168" name="Shape 168"/>
          <p:cNvSpPr/>
          <p:nvPr>
            <p:ph type="body" idx="1"/>
          </p:nvPr>
        </p:nvSpPr>
        <p:spPr>
          <a:xfrm>
            <a:off x="1270000" y="5029200"/>
            <a:ext cx="10464800" cy="215825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The backpack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00F900"/>
                </a:solidFill>
              </a:rPr>
              <a:t>is</a:t>
            </a:r>
            <a:endParaRPr i="1" sz="49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of Dora.</a:t>
            </a:r>
          </a:p>
        </p:txBody>
      </p:sp>
    </p:spTree>
  </p:cSld>
  <p:clrMapOvr>
    <a:masterClrMapping/>
  </p:clrMapOvr>
  <p:transition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¿De quién </a:t>
            </a:r>
            <a:r>
              <a:rPr sz="8000">
                <a:solidFill>
                  <a:srgbClr val="00F900"/>
                </a:solidFill>
              </a:rPr>
              <a:t>es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el teclado</a:t>
            </a:r>
            <a:r>
              <a:rPr sz="800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171" name="Shape 171"/>
          <p:cNvSpPr/>
          <p:nvPr>
            <p:ph type="body" idx="1"/>
          </p:nvPr>
        </p:nvSpPr>
        <p:spPr>
          <a:xfrm>
            <a:off x="1270000" y="5029200"/>
            <a:ext cx="10464800" cy="215825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Of whom </a:t>
            </a:r>
            <a:r>
              <a:rPr i="1" sz="4900">
                <a:solidFill>
                  <a:srgbClr val="73FA79"/>
                </a:solidFill>
              </a:rPr>
              <a:t>is</a:t>
            </a:r>
            <a:endParaRPr i="1" sz="49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the keyboard</a:t>
            </a:r>
            <a:r>
              <a:rPr i="1" sz="4900">
                <a:solidFill>
                  <a:srgbClr val="FFFFFF"/>
                </a:solidFill>
              </a:rPr>
              <a:t>?</a:t>
            </a:r>
          </a:p>
        </p:txBody>
      </p:sp>
    </p:spTree>
  </p:cSld>
  <p:clrMapOvr>
    <a:masterClrMapping/>
  </p:clrMapOvr>
  <p:transition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El teclado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F900"/>
                </a:solidFill>
              </a:rPr>
              <a:t>es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del profesor.</a:t>
            </a:r>
          </a:p>
        </p:txBody>
      </p:sp>
      <p:sp>
        <p:nvSpPr>
          <p:cNvPr id="174" name="Shape 174"/>
          <p:cNvSpPr/>
          <p:nvPr>
            <p:ph type="body" idx="1"/>
          </p:nvPr>
        </p:nvSpPr>
        <p:spPr>
          <a:xfrm>
            <a:off x="1270000" y="5029200"/>
            <a:ext cx="10464800" cy="215825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The keyboard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00F900"/>
                </a:solidFill>
              </a:rPr>
              <a:t>is</a:t>
            </a:r>
            <a:endParaRPr i="1" sz="49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of the profesor.</a:t>
            </a:r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