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¿Qué 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te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hacer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What</a:t>
            </a:r>
            <a:r>
              <a:rPr b="1" i="1" sz="4900">
                <a:solidFill>
                  <a:srgbClr val="A6AAA8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you</a:t>
            </a:r>
            <a:r>
              <a:rPr b="1" i="1" sz="4900">
                <a:solidFill>
                  <a:srgbClr val="A6AAA8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 pleasing</a:t>
            </a:r>
            <a:r>
              <a:rPr b="1" i="1" sz="4900">
                <a:solidFill>
                  <a:srgbClr val="A6AAA8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rPr>
              <a:t>to do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Me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me</a:t>
            </a:r>
            <a:r>
              <a:rPr b="1" i="1" sz="4900">
                <a:solidFill>
                  <a:srgbClr val="A6AAA8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is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bailar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dance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cantar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sing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correr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run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dibujar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draw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escribir </a:t>
            </a:r>
            <a:r>
              <a:rPr sz="8000">
                <a:solidFill>
                  <a:srgbClr val="FFFFFF"/>
                </a:solidFill>
              </a:rPr>
              <a:t>cuentos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write </a:t>
            </a:r>
            <a:r>
              <a:rPr i="1" sz="4900">
                <a:solidFill>
                  <a:srgbClr val="FFFFFF"/>
                </a:solidFill>
              </a:rPr>
              <a:t>stories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escuchar </a:t>
            </a:r>
            <a:r>
              <a:rPr sz="8000">
                <a:solidFill>
                  <a:srgbClr val="FFFFFF"/>
                </a:solidFill>
              </a:rPr>
              <a:t>música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listen to </a:t>
            </a:r>
            <a:r>
              <a:rPr i="1" sz="4900">
                <a:solidFill>
                  <a:srgbClr val="FFFFFF"/>
                </a:solidFill>
              </a:rPr>
              <a:t>music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esquiar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ski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hablar </a:t>
            </a:r>
            <a:r>
              <a:rPr sz="8000">
                <a:solidFill>
                  <a:srgbClr val="FFFFFF"/>
                </a:solidFill>
              </a:rPr>
              <a:t>por teléfono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talk on the phone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ir </a:t>
            </a:r>
            <a:r>
              <a:rPr sz="8000">
                <a:solidFill>
                  <a:srgbClr val="FFFFFF"/>
                </a:solidFill>
              </a:rPr>
              <a:t>a la escuela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go </a:t>
            </a:r>
            <a:r>
              <a:rPr i="1" sz="4900">
                <a:solidFill>
                  <a:srgbClr val="FFFFFF"/>
                </a:solidFill>
              </a:rPr>
              <a:t>to school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jugar </a:t>
            </a:r>
            <a:r>
              <a:rPr sz="8000">
                <a:solidFill>
                  <a:srgbClr val="FFFFFF"/>
                </a:solidFill>
              </a:rPr>
              <a:t>videojuegos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play </a:t>
            </a:r>
            <a:r>
              <a:rPr i="1" sz="4900">
                <a:solidFill>
                  <a:srgbClr val="FFFFFF"/>
                </a:solidFill>
              </a:rPr>
              <a:t>videogames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leer </a:t>
            </a:r>
            <a:r>
              <a:rPr sz="8000">
                <a:solidFill>
                  <a:srgbClr val="FFFFFF"/>
                </a:solidFill>
              </a:rPr>
              <a:t>revistas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read </a:t>
            </a:r>
            <a:r>
              <a:rPr i="1" sz="4900">
                <a:solidFill>
                  <a:srgbClr val="FFFFFF"/>
                </a:solidFill>
              </a:rPr>
              <a:t>magazines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montar </a:t>
            </a:r>
            <a:r>
              <a:rPr sz="8000">
                <a:solidFill>
                  <a:srgbClr val="FFFFFF"/>
                </a:solidFill>
              </a:rPr>
              <a:t>en bicicleta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ride </a:t>
            </a:r>
            <a:r>
              <a:rPr i="1" sz="4900">
                <a:solidFill>
                  <a:srgbClr val="FFFFFF"/>
                </a:solidFill>
              </a:rPr>
              <a:t>a bicycle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montar </a:t>
            </a:r>
            <a:r>
              <a:rPr sz="8000">
                <a:solidFill>
                  <a:srgbClr val="FFFFFF"/>
                </a:solidFill>
              </a:rPr>
              <a:t>en monopatín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ride </a:t>
            </a:r>
            <a:r>
              <a:rPr i="1" sz="4900">
                <a:solidFill>
                  <a:srgbClr val="FFFFFF"/>
                </a:solidFill>
              </a:rPr>
              <a:t>a skateboard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nadar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swim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pasar </a:t>
            </a:r>
            <a:r>
              <a:rPr sz="8000">
                <a:solidFill>
                  <a:srgbClr val="FFFFFF"/>
                </a:solidFill>
              </a:rPr>
              <a:t>tiempo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con amigos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1560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spend </a:t>
            </a:r>
            <a:r>
              <a:rPr i="1" sz="4900">
                <a:solidFill>
                  <a:srgbClr val="FFFFFF"/>
                </a:solidFill>
              </a:rPr>
              <a:t>time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with friends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patinar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skate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practicar</a:t>
            </a:r>
            <a:r>
              <a:rPr sz="8000">
                <a:solidFill>
                  <a:srgbClr val="FFFFFF"/>
                </a:solidFill>
              </a:rPr>
              <a:t> deportes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practice</a:t>
            </a:r>
            <a:r>
              <a:rPr i="1" sz="4900">
                <a:solidFill>
                  <a:srgbClr val="1497FC"/>
                </a:solidFill>
              </a:rPr>
              <a:t> </a:t>
            </a:r>
            <a:r>
              <a:rPr i="1" sz="4900">
                <a:solidFill>
                  <a:srgbClr val="FFFFFF"/>
                </a:solidFill>
              </a:rPr>
              <a:t>sports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tocar</a:t>
            </a:r>
            <a:r>
              <a:rPr sz="8000">
                <a:solidFill>
                  <a:srgbClr val="FFFFFF"/>
                </a:solidFill>
              </a:rPr>
              <a:t> la guitarra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play</a:t>
            </a:r>
            <a:r>
              <a:rPr i="1" sz="4900">
                <a:solidFill>
                  <a:srgbClr val="1497FC"/>
                </a:solidFill>
              </a:rPr>
              <a:t> </a:t>
            </a:r>
            <a:r>
              <a:rPr i="1" sz="4900">
                <a:solidFill>
                  <a:srgbClr val="FFFFFF"/>
                </a:solidFill>
              </a:rPr>
              <a:t>the guitar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trabajar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work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usar</a:t>
            </a:r>
            <a:r>
              <a:rPr sz="8000">
                <a:solidFill>
                  <a:srgbClr val="FFFFFF"/>
                </a:solidFill>
              </a:rPr>
              <a:t> la computadora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use</a:t>
            </a:r>
            <a:r>
              <a:rPr i="1" sz="4900">
                <a:solidFill>
                  <a:srgbClr val="FFFFFF"/>
                </a:solidFill>
              </a:rPr>
              <a:t> the computer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ver</a:t>
            </a:r>
            <a:r>
              <a:rPr sz="8000">
                <a:solidFill>
                  <a:srgbClr val="FFFFFF"/>
                </a:solidFill>
              </a:rPr>
              <a:t> la tele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watch</a:t>
            </a:r>
            <a:r>
              <a:rPr i="1" sz="4900">
                <a:solidFill>
                  <a:srgbClr val="FFFFFF"/>
                </a:solidFill>
              </a:rPr>
              <a:t> TV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A mí me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(To me) to 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is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A mí 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no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 me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(To me) 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not</a:t>
            </a: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 to 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is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A mí me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más…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37003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(To me) to me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it is pleasing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more…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A mí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también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(To me)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too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A mí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tampoco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(To me)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neither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</a:t>
            </a:r>
            <a:r>
              <a:rPr b="1" sz="8000">
                <a:solidFill>
                  <a:srgbClr val="9437FF"/>
                </a:solidFill>
                <a:latin typeface="Helvetica"/>
                <a:ea typeface="Helvetica"/>
                <a:cs typeface="Helvetica"/>
                <a:sym typeface="Helvetica"/>
              </a:rPr>
              <a:t>Te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gusta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…?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D783FF"/>
                </a:solidFill>
                <a:latin typeface="Helvetica"/>
                <a:ea typeface="Helvetica"/>
                <a:cs typeface="Helvetica"/>
                <a:sym typeface="Helvetica"/>
              </a:rPr>
              <a:t>To you</a:t>
            </a:r>
            <a:r>
              <a:rPr b="1" i="1" sz="4900">
                <a:solidFill>
                  <a:srgbClr val="1497FC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 it pleasing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o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or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pues…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well…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sí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yes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y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and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veces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sometimes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todos los días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every day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