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</p:sldIdLst>
  <p:sldSz cx="13004800" cy="9753600"/>
  <p:notesSz cx="6858000" cy="9144000"/>
  <p:defaultTextStyle>
    <a:lvl1pPr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1pPr>
    <a:lvl2pPr indent="2286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2pPr>
    <a:lvl3pPr indent="4572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3pPr>
    <a:lvl4pPr indent="6858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4pPr>
    <a:lvl5pPr indent="9144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5pPr>
    <a:lvl6pPr indent="11430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6pPr>
    <a:lvl7pPr indent="13716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7pPr>
    <a:lvl8pPr indent="16002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8pPr>
    <a:lvl9pPr indent="18288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3C0FC">
              <a:alpha val="26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6D6"/>
              </a:solidFill>
              <a:prstDash val="solid"/>
              <a:miter lim="400000"/>
            </a:ln>
          </a:left>
          <a:right>
            <a:ln w="254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1497FC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254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6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0065C1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6D6"/>
              </a:solidFill>
              <a:prstDash val="solid"/>
              <a:miter lim="400000"/>
            </a:ln>
          </a:top>
          <a:bottom>
            <a:ln w="254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0065C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8EA5CB">
              <a:alpha val="2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4CB9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4CB9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AAAAA"/>
              </a:solidFill>
              <a:prstDash val="solid"/>
              <a:miter lim="400000"/>
            </a:ln>
          </a:left>
          <a:right>
            <a:ln w="12700" cap="flat">
              <a:solidFill>
                <a:srgbClr val="AAAAAA"/>
              </a:solidFill>
              <a:prstDash val="solid"/>
              <a:miter lim="400000"/>
            </a:ln>
          </a:right>
          <a:top>
            <a:ln w="12700" cap="flat">
              <a:solidFill>
                <a:srgbClr val="AAAAAA"/>
              </a:solidFill>
              <a:prstDash val="solid"/>
              <a:miter lim="400000"/>
            </a:ln>
          </a:top>
          <a:bottom>
            <a:ln w="12700" cap="flat">
              <a:solidFill>
                <a:srgbClr val="AAAAAA"/>
              </a:solidFill>
              <a:prstDash val="solid"/>
              <a:miter lim="400000"/>
            </a:ln>
          </a:bottom>
          <a:insideH>
            <a:ln w="12700" cap="flat">
              <a:solidFill>
                <a:srgbClr val="AAAAAA"/>
              </a:solidFill>
              <a:prstDash val="solid"/>
              <a:miter lim="400000"/>
            </a:ln>
          </a:insideH>
          <a:insideV>
            <a:ln w="12700" cap="flat">
              <a:solidFill>
                <a:srgbClr val="AAAAA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308B16">
              <a:alpha val="3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2D7132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08B16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08B1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BF630E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B4407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B4407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09090"/>
              </a:solidFill>
              <a:prstDash val="solid"/>
              <a:miter lim="400000"/>
            </a:ln>
          </a:left>
          <a:right>
            <a:ln w="12700" cap="flat">
              <a:solidFill>
                <a:srgbClr val="909090"/>
              </a:solidFill>
              <a:prstDash val="solid"/>
              <a:miter lim="400000"/>
            </a:ln>
          </a:right>
          <a:top>
            <a:ln w="12700" cap="flat">
              <a:solidFill>
                <a:srgbClr val="909090"/>
              </a:solidFill>
              <a:prstDash val="solid"/>
              <a:miter lim="400000"/>
            </a:ln>
          </a:top>
          <a:bottom>
            <a:ln w="12700" cap="flat">
              <a:solidFill>
                <a:srgbClr val="909090"/>
              </a:solidFill>
              <a:prstDash val="solid"/>
              <a:miter lim="400000"/>
            </a:ln>
          </a:bottom>
          <a:insideH>
            <a:ln w="12700" cap="flat">
              <a:solidFill>
                <a:srgbClr val="909090"/>
              </a:solidFill>
              <a:prstDash val="solid"/>
              <a:miter lim="400000"/>
            </a:ln>
          </a:insideH>
          <a:insideV>
            <a:ln w="12700" cap="flat">
              <a:solidFill>
                <a:srgbClr val="90909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1F2428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84B4C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84B4C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30" name="Shape 30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6" name="Shape 6"/>
          <p:cNvSpPr/>
          <p:nvPr>
            <p:ph type="body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One</a:t>
            </a:r>
            <a:endParaRPr sz="32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Two</a:t>
            </a:r>
            <a:endParaRPr sz="32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Three</a:t>
            </a:r>
            <a:endParaRPr sz="32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Four</a:t>
            </a:r>
            <a:endParaRPr sz="32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/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9" name="Shape 9"/>
          <p:cNvSpPr/>
          <p:nvPr>
            <p:ph type="body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One</a:t>
            </a:r>
            <a:endParaRPr sz="32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Two</a:t>
            </a:r>
            <a:endParaRPr sz="32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Three</a:t>
            </a:r>
            <a:endParaRPr sz="32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Four</a:t>
            </a:r>
            <a:endParaRPr sz="32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/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6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xfrm>
            <a:off x="952500" y="47625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One</a:t>
            </a:r>
            <a:endParaRPr sz="32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Two</a:t>
            </a:r>
            <a:endParaRPr sz="32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Three</a:t>
            </a:r>
            <a:endParaRPr sz="32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Four</a:t>
            </a:r>
            <a:endParaRPr sz="32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19" name="Shape 1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One</a:t>
            </a:r>
            <a:endParaRPr sz="38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Two</a:t>
            </a:r>
            <a:endParaRPr sz="38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Three</a:t>
            </a:r>
            <a:endParaRPr sz="38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Four</a:t>
            </a:r>
            <a:endParaRPr sz="38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22" name="Shape 22"/>
          <p:cNvSpPr/>
          <p:nvPr>
            <p:ph type="body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231900" indent="-342900">
              <a:spcBef>
                <a:spcPts val="3200"/>
              </a:spcBef>
              <a:defRPr sz="2800"/>
            </a:lvl3pPr>
            <a:lvl4pPr marL="1676400" indent="-342900">
              <a:spcBef>
                <a:spcPts val="3200"/>
              </a:spcBef>
              <a:defRPr sz="2800"/>
            </a:lvl4pPr>
            <a:lvl5pPr marL="2120900" indent="-342900">
              <a:spcBef>
                <a:spcPts val="3200"/>
              </a:spcBef>
              <a:defRPr sz="28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Body Level One</a:t>
            </a:r>
            <a:endParaRPr sz="28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Body Level Two</a:t>
            </a:r>
            <a:endParaRPr sz="28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Body Level Three</a:t>
            </a:r>
            <a:endParaRPr sz="28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Body Level Four</a:t>
            </a:r>
            <a:endParaRPr sz="28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One</a:t>
            </a:r>
            <a:endParaRPr sz="38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Two</a:t>
            </a:r>
            <a:endParaRPr sz="38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Three</a:t>
            </a:r>
            <a:endParaRPr sz="38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Four</a:t>
            </a:r>
            <a:endParaRPr sz="38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3" name="Shape 3"/>
          <p:cNvSpPr/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One</a:t>
            </a:r>
            <a:endParaRPr sz="38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Two</a:t>
            </a:r>
            <a:endParaRPr sz="38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Three</a:t>
            </a:r>
            <a:endParaRPr sz="38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Four</a:t>
            </a:r>
            <a:endParaRPr sz="38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spd="med" advClick="1"/>
  <p:txStyles>
    <p:titleStyle>
      <a:lvl1pPr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1pPr>
      <a:lvl2pPr indent="2286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2pPr>
      <a:lvl3pPr indent="4572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3pPr>
      <a:lvl4pPr indent="6858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4pPr>
      <a:lvl5pPr indent="9144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5pPr>
      <a:lvl6pPr indent="11430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6pPr>
      <a:lvl7pPr indent="13716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7pPr>
      <a:lvl8pPr indent="16002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8pPr>
      <a:lvl9pPr indent="18288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9pPr>
    </p:titleStyle>
    <p:bodyStyle>
      <a:lvl1pPr marL="4445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1pPr>
      <a:lvl2pPr marL="8890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2pPr>
      <a:lvl3pPr marL="13335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3pPr>
      <a:lvl4pPr marL="17780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4pPr>
      <a:lvl5pPr marL="22225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5pPr>
      <a:lvl6pPr marL="26670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6pPr>
      <a:lvl7pPr marL="31115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7pPr>
      <a:lvl8pPr marL="35560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8pPr>
      <a:lvl9pPr marL="40005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9pPr>
    </p:bodyStyle>
    <p:otherStyle>
      <a:lvl1pPr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1pPr>
      <a:lvl2pPr indent="228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2pPr>
      <a:lvl3pPr indent="457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3pPr>
      <a:lvl4pPr indent="685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4pPr>
      <a:lvl5pPr indent="9144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5pPr>
      <a:lvl6pPr indent="11430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6pPr>
      <a:lvl7pPr indent="1371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7pPr>
      <a:lvl8pPr indent="1600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8pPr>
      <a:lvl9pPr indent="1828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¿Cómo </a:t>
            </a:r>
            <a:r>
              <a:rPr b="1" sz="8000">
                <a:solidFill>
                  <a:srgbClr val="00F900"/>
                </a:solidFill>
                <a:latin typeface="Helvetica"/>
                <a:ea typeface="Helvetica"/>
                <a:cs typeface="Helvetica"/>
                <a:sym typeface="Helvetica"/>
              </a:rPr>
              <a:t>eres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?</a:t>
            </a:r>
          </a:p>
        </p:txBody>
      </p:sp>
      <p:sp>
        <p:nvSpPr>
          <p:cNvPr id="33" name="Shape 33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(what) </a:t>
            </a:r>
            <a:r>
              <a:rPr b="1" i="1" sz="4900">
                <a:solidFill>
                  <a:srgbClr val="73FA79"/>
                </a:solidFill>
                <a:latin typeface="Helvetica"/>
                <a:ea typeface="Helvetica"/>
                <a:cs typeface="Helvetica"/>
                <a:sym typeface="Helvetica"/>
              </a:rPr>
              <a:t>are you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(like)?</a:t>
            </a:r>
          </a:p>
        </p:txBody>
      </p:sp>
    </p:spTree>
  </p:cSld>
  <p:clrMapOvr>
    <a:masterClrMapping/>
  </p:clrMapOvr>
  <p:transition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0096FF"/>
                </a:solidFill>
              </a:rPr>
              <a:t>Yo</a:t>
            </a:r>
            <a:r>
              <a:rPr sz="8000">
                <a:solidFill>
                  <a:srgbClr val="FFFFFF"/>
                </a:solidFill>
              </a:rPr>
              <a:t> </a:t>
            </a:r>
            <a:r>
              <a:rPr sz="8000">
                <a:solidFill>
                  <a:srgbClr val="00F900"/>
                </a:solidFill>
              </a:rPr>
              <a:t>soy</a:t>
            </a:r>
            <a:r>
              <a:rPr sz="8000">
                <a:solidFill>
                  <a:srgbClr val="FFFFFF"/>
                </a:solidFill>
              </a:rPr>
              <a:t>…</a:t>
            </a:r>
          </a:p>
        </p:txBody>
      </p:sp>
      <p:sp>
        <p:nvSpPr>
          <p:cNvPr id="36" name="Shape 36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76D6FF"/>
                </a:solidFill>
              </a:rPr>
              <a:t>I</a:t>
            </a:r>
            <a:r>
              <a:rPr i="1" sz="4900">
                <a:solidFill>
                  <a:srgbClr val="1497FC"/>
                </a:solidFill>
              </a:rPr>
              <a:t> </a:t>
            </a:r>
            <a:r>
              <a:rPr i="1" sz="4900">
                <a:solidFill>
                  <a:srgbClr val="73FA79"/>
                </a:solidFill>
              </a:rPr>
              <a:t>am</a:t>
            </a:r>
            <a:r>
              <a:rPr i="1" sz="4900">
                <a:solidFill>
                  <a:srgbClr val="FFFFFF"/>
                </a:solidFill>
              </a:rPr>
              <a:t>…</a:t>
            </a:r>
          </a:p>
        </p:txBody>
      </p:sp>
    </p:spTree>
  </p:cSld>
  <p:clrMapOvr>
    <a:masterClrMapping/>
  </p:clrMapOvr>
  <p:transition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0096FF"/>
                </a:solidFill>
              </a:rPr>
              <a:t>Yo</a:t>
            </a:r>
            <a:r>
              <a:rPr sz="8000">
                <a:solidFill>
                  <a:srgbClr val="FFFFFF"/>
                </a:solidFill>
              </a:rPr>
              <a:t> no </a:t>
            </a:r>
            <a:r>
              <a:rPr sz="8000">
                <a:solidFill>
                  <a:srgbClr val="00F900"/>
                </a:solidFill>
              </a:rPr>
              <a:t>soy</a:t>
            </a:r>
            <a:r>
              <a:rPr sz="8000">
                <a:solidFill>
                  <a:srgbClr val="FFFFFF"/>
                </a:solidFill>
              </a:rPr>
              <a:t>…</a:t>
            </a:r>
          </a:p>
        </p:txBody>
      </p:sp>
      <p:sp>
        <p:nvSpPr>
          <p:cNvPr id="39" name="Shape 3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76D6FF"/>
                </a:solidFill>
              </a:rPr>
              <a:t>I</a:t>
            </a:r>
            <a:r>
              <a:rPr i="1" sz="4900">
                <a:solidFill>
                  <a:srgbClr val="FFFFFF"/>
                </a:solidFill>
              </a:rPr>
              <a:t> </a:t>
            </a:r>
            <a:r>
              <a:rPr i="1" sz="4900">
                <a:solidFill>
                  <a:srgbClr val="73FA79"/>
                </a:solidFill>
              </a:rPr>
              <a:t>am</a:t>
            </a:r>
            <a:r>
              <a:rPr i="1" sz="4900">
                <a:solidFill>
                  <a:srgbClr val="FFFFFF"/>
                </a:solidFill>
              </a:rPr>
              <a:t> not…</a:t>
            </a:r>
          </a:p>
        </p:txBody>
      </p:sp>
    </p:spTree>
  </p:cSld>
  <p:clrMapOvr>
    <a:masterClrMapping/>
  </p:clrMapOvr>
  <p:transition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0096FF"/>
                </a:solidFill>
              </a:rPr>
              <a:t>Yo</a:t>
            </a:r>
            <a:r>
              <a:rPr sz="8000">
                <a:solidFill>
                  <a:srgbClr val="FFFFFF"/>
                </a:solidFill>
              </a:rPr>
              <a:t> </a:t>
            </a:r>
            <a:r>
              <a:rPr sz="8000">
                <a:solidFill>
                  <a:srgbClr val="00F900"/>
                </a:solidFill>
              </a:rPr>
              <a:t>soy </a:t>
            </a:r>
            <a:r>
              <a:rPr sz="8000">
                <a:solidFill>
                  <a:srgbClr val="FF2600"/>
                </a:solidFill>
              </a:rPr>
              <a:t>inteligente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76D6FF"/>
                </a:solidFill>
              </a:rPr>
              <a:t>I</a:t>
            </a:r>
            <a:r>
              <a:rPr i="1" sz="4900">
                <a:solidFill>
                  <a:srgbClr val="1497FC"/>
                </a:solidFill>
              </a:rPr>
              <a:t> </a:t>
            </a:r>
            <a:r>
              <a:rPr i="1" sz="4900">
                <a:solidFill>
                  <a:srgbClr val="73FA79"/>
                </a:solidFill>
              </a:rPr>
              <a:t>am</a:t>
            </a:r>
            <a:r>
              <a:rPr i="1" sz="4900">
                <a:solidFill>
                  <a:srgbClr val="FFFFFF"/>
                </a:solidFill>
              </a:rPr>
              <a:t> </a:t>
            </a:r>
            <a:r>
              <a:rPr i="1" sz="4900">
                <a:solidFill>
                  <a:srgbClr val="FF2600"/>
                </a:solidFill>
              </a:rPr>
              <a:t>inteligent</a:t>
            </a:r>
          </a:p>
        </p:txBody>
      </p:sp>
    </p:spTree>
  </p:cSld>
  <p:clrMapOvr>
    <a:masterClrMapping/>
  </p:clrMapOvr>
  <p:transition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0096FF"/>
                </a:solidFill>
              </a:rPr>
              <a:t>Yo</a:t>
            </a:r>
            <a:r>
              <a:rPr sz="8000">
                <a:solidFill>
                  <a:srgbClr val="FFFFFF"/>
                </a:solidFill>
              </a:rPr>
              <a:t> </a:t>
            </a:r>
            <a:r>
              <a:rPr sz="8000">
                <a:solidFill>
                  <a:srgbClr val="00F900"/>
                </a:solidFill>
              </a:rPr>
              <a:t>soy </a:t>
            </a:r>
            <a:r>
              <a:rPr sz="8000">
                <a:solidFill>
                  <a:srgbClr val="FF2600"/>
                </a:solidFill>
              </a:rPr>
              <a:t>estudioso</a:t>
            </a:r>
            <a:endParaRPr sz="8000">
              <a:solidFill>
                <a:srgbClr val="FF2600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0096FF"/>
                </a:solidFill>
              </a:rPr>
              <a:t>Yo</a:t>
            </a:r>
            <a:r>
              <a:rPr sz="8000">
                <a:solidFill>
                  <a:srgbClr val="FF2600"/>
                </a:solidFill>
              </a:rPr>
              <a:t> </a:t>
            </a:r>
            <a:r>
              <a:rPr sz="8000">
                <a:solidFill>
                  <a:srgbClr val="00F900"/>
                </a:solidFill>
              </a:rPr>
              <a:t>soy</a:t>
            </a:r>
            <a:r>
              <a:rPr sz="8000">
                <a:solidFill>
                  <a:srgbClr val="FF2600"/>
                </a:solidFill>
              </a:rPr>
              <a:t> estudiosa</a:t>
            </a:r>
          </a:p>
        </p:txBody>
      </p:sp>
      <p:sp>
        <p:nvSpPr>
          <p:cNvPr id="45" name="Shape 45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76D6FF"/>
                </a:solidFill>
              </a:rPr>
              <a:t>I</a:t>
            </a:r>
            <a:r>
              <a:rPr i="1" sz="4900">
                <a:solidFill>
                  <a:srgbClr val="1497FC"/>
                </a:solidFill>
              </a:rPr>
              <a:t> </a:t>
            </a:r>
            <a:r>
              <a:rPr i="1" sz="4900">
                <a:solidFill>
                  <a:srgbClr val="73FA79"/>
                </a:solidFill>
              </a:rPr>
              <a:t>am</a:t>
            </a:r>
            <a:r>
              <a:rPr i="1" sz="4900">
                <a:solidFill>
                  <a:srgbClr val="FFFFFF"/>
                </a:solidFill>
              </a:rPr>
              <a:t> </a:t>
            </a:r>
            <a:r>
              <a:rPr i="1" sz="4900">
                <a:solidFill>
                  <a:srgbClr val="FF2600"/>
                </a:solidFill>
              </a:rPr>
              <a:t>studious</a:t>
            </a:r>
          </a:p>
        </p:txBody>
      </p:sp>
    </p:spTree>
  </p:cSld>
  <p:clrMapOvr>
    <a:masterClrMapping/>
  </p:clrMapOvr>
  <p:transition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2600"/>
                </a:solidFill>
              </a:rPr>
              <a:t>artístico</a:t>
            </a:r>
            <a:endParaRPr sz="8000">
              <a:solidFill>
                <a:srgbClr val="FF2600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2600"/>
                </a:solidFill>
              </a:rPr>
              <a:t>artísitca</a:t>
            </a:r>
          </a:p>
        </p:txBody>
      </p:sp>
      <p:sp>
        <p:nvSpPr>
          <p:cNvPr id="48" name="Shape 48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7E79"/>
                </a:solidFill>
              </a:defRPr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7E79"/>
                </a:solidFill>
              </a:rPr>
              <a:t>artistic</a:t>
            </a:r>
          </a:p>
        </p:txBody>
      </p:sp>
    </p:spTree>
  </p:cSld>
  <p:clrMapOvr>
    <a:masterClrMapping/>
  </p:clrMapOvr>
  <p:transition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2600"/>
                </a:solidFill>
              </a:rPr>
              <a:t>deportista</a:t>
            </a:r>
          </a:p>
        </p:txBody>
      </p:sp>
      <p:sp>
        <p:nvSpPr>
          <p:cNvPr id="51" name="Shape 5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7E79"/>
                </a:solidFill>
              </a:defRPr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7E79"/>
                </a:solidFill>
              </a:rPr>
              <a:t>athletic</a:t>
            </a:r>
          </a:p>
        </p:txBody>
      </p:sp>
    </p:spTree>
  </p:cSld>
  <p:clrMapOvr>
    <a:masterClrMapping/>
  </p:clrMapOvr>
  <p:transition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2600"/>
                </a:solidFill>
              </a:rPr>
              <a:t>atrevido</a:t>
            </a:r>
            <a:endParaRPr sz="8000">
              <a:solidFill>
                <a:srgbClr val="FF2600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2600"/>
                </a:solidFill>
              </a:rPr>
              <a:t>atrevida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7E79"/>
                </a:solidFill>
              </a:defRPr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7E79"/>
                </a:solidFill>
              </a:rPr>
              <a:t>daring</a:t>
            </a:r>
          </a:p>
        </p:txBody>
      </p:sp>
    </p:spTree>
  </p:cSld>
  <p:clrMapOvr>
    <a:masterClrMapping/>
  </p:clrMapOvr>
  <p:transition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2600"/>
                </a:solidFill>
              </a:rPr>
              <a:t>ordenado</a:t>
            </a:r>
            <a:endParaRPr sz="8000">
              <a:solidFill>
                <a:srgbClr val="FF2600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2600"/>
                </a:solidFill>
              </a:rPr>
              <a:t>ordenada</a:t>
            </a:r>
          </a:p>
        </p:txBody>
      </p:sp>
      <p:sp>
        <p:nvSpPr>
          <p:cNvPr id="57" name="Shape 57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7E79"/>
                </a:solidFill>
              </a:defRPr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7E79"/>
                </a:solidFill>
              </a:rPr>
              <a:t>neat, organized</a:t>
            </a:r>
          </a:p>
        </p:txBody>
      </p:sp>
    </p:spTree>
  </p:cSld>
  <p:clrMapOvr>
    <a:masterClrMapping/>
  </p:clrMapOvr>
  <p:transition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2600"/>
                </a:solidFill>
              </a:rPr>
              <a:t>desordenado</a:t>
            </a:r>
            <a:endParaRPr sz="8000">
              <a:solidFill>
                <a:srgbClr val="FF2600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2600"/>
                </a:solidFill>
              </a:rPr>
              <a:t>desordenada</a:t>
            </a:r>
          </a:p>
        </p:txBody>
      </p:sp>
      <p:sp>
        <p:nvSpPr>
          <p:cNvPr id="60" name="Shape 60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7E79"/>
                </a:solidFill>
              </a:defRPr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7E79"/>
                </a:solidFill>
              </a:rPr>
              <a:t>unorganized</a:t>
            </a:r>
          </a:p>
        </p:txBody>
      </p:sp>
    </p:spTree>
  </p:cSld>
  <p:clrMapOvr>
    <a:masterClrMapping/>
  </p:clrMapOvr>
  <p:transition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2600"/>
                </a:solidFill>
              </a:rPr>
              <a:t>estudioso</a:t>
            </a:r>
            <a:endParaRPr sz="8000">
              <a:solidFill>
                <a:srgbClr val="FF2600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2600"/>
                </a:solidFill>
              </a:rPr>
              <a:t>estudiosa</a:t>
            </a:r>
          </a:p>
        </p:txBody>
      </p:sp>
      <p:sp>
        <p:nvSpPr>
          <p:cNvPr id="63" name="Shape 63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7E79"/>
                </a:solidFill>
              </a:defRPr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7E79"/>
                </a:solidFill>
              </a:rPr>
              <a:t>studious</a:t>
            </a:r>
          </a:p>
        </p:txBody>
      </p:sp>
    </p:spTree>
  </p:cSld>
  <p:clrMapOvr>
    <a:masterClrMapping/>
  </p:clrMapOvr>
  <p:transition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2600"/>
                </a:solidFill>
              </a:rPr>
              <a:t>inteligente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7E79"/>
                </a:solidFill>
              </a:defRPr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7E79"/>
                </a:solidFill>
              </a:rPr>
              <a:t>intelligent</a:t>
            </a:r>
          </a:p>
        </p:txBody>
      </p:sp>
    </p:spTree>
  </p:cSld>
  <p:clrMapOvr>
    <a:masterClrMapping/>
  </p:clrMapOvr>
  <p:transition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2600"/>
                </a:solidFill>
              </a:rPr>
              <a:t>gracioso</a:t>
            </a:r>
            <a:endParaRPr sz="8000">
              <a:solidFill>
                <a:srgbClr val="FF2600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2600"/>
                </a:solidFill>
              </a:rPr>
              <a:t>graciosa</a:t>
            </a:r>
          </a:p>
        </p:txBody>
      </p:sp>
      <p:sp>
        <p:nvSpPr>
          <p:cNvPr id="69" name="Shape 6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7E79"/>
                </a:solidFill>
              </a:defRPr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7E79"/>
                </a:solidFill>
              </a:rPr>
              <a:t>funny</a:t>
            </a:r>
          </a:p>
        </p:txBody>
      </p:sp>
    </p:spTree>
  </p:cSld>
  <p:clrMapOvr>
    <a:masterClrMapping/>
  </p:clrMapOvr>
  <p:transition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2600"/>
                </a:solidFill>
              </a:rPr>
              <a:t>paciente</a:t>
            </a:r>
          </a:p>
        </p:txBody>
      </p:sp>
      <p:sp>
        <p:nvSpPr>
          <p:cNvPr id="72" name="Shape 72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7E79"/>
                </a:solidFill>
              </a:defRPr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7E79"/>
                </a:solidFill>
              </a:rPr>
              <a:t>patient</a:t>
            </a:r>
          </a:p>
        </p:txBody>
      </p:sp>
    </p:spTree>
  </p:cSld>
  <p:clrMapOvr>
    <a:masterClrMapping/>
  </p:clrMapOvr>
  <p:transition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2600"/>
                </a:solidFill>
              </a:rPr>
              <a:t>impaciente</a:t>
            </a:r>
          </a:p>
        </p:txBody>
      </p:sp>
      <p:sp>
        <p:nvSpPr>
          <p:cNvPr id="75" name="Shape 75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7E79"/>
                </a:solidFill>
              </a:defRPr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7E79"/>
                </a:solidFill>
              </a:rPr>
              <a:t>impatient</a:t>
            </a:r>
          </a:p>
        </p:txBody>
      </p:sp>
    </p:spTree>
  </p:cSld>
  <p:clrMapOvr>
    <a:masterClrMapping/>
  </p:clrMapOvr>
  <p:transition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2600"/>
                </a:solidFill>
              </a:rPr>
              <a:t>reservado</a:t>
            </a:r>
            <a:endParaRPr sz="8000">
              <a:solidFill>
                <a:srgbClr val="FF2600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2600"/>
                </a:solidFill>
              </a:rPr>
              <a:t>reservada</a:t>
            </a:r>
          </a:p>
        </p:txBody>
      </p:sp>
      <p:sp>
        <p:nvSpPr>
          <p:cNvPr id="78" name="Shape 78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7E79"/>
                </a:solidFill>
              </a:defRPr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7E79"/>
                </a:solidFill>
              </a:rPr>
              <a:t>reserved, shy</a:t>
            </a:r>
          </a:p>
        </p:txBody>
      </p:sp>
    </p:spTree>
  </p:cSld>
  <p:clrMapOvr>
    <a:masterClrMapping/>
  </p:clrMapOvr>
  <p:transition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2600"/>
                </a:solidFill>
              </a:rPr>
              <a:t>serio</a:t>
            </a:r>
            <a:endParaRPr sz="8000">
              <a:solidFill>
                <a:srgbClr val="FF2600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2600"/>
                </a:solidFill>
              </a:rPr>
              <a:t>seria</a:t>
            </a:r>
          </a:p>
        </p:txBody>
      </p:sp>
      <p:sp>
        <p:nvSpPr>
          <p:cNvPr id="81" name="Shape 8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7E79"/>
                </a:solidFill>
              </a:defRPr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7E79"/>
                </a:solidFill>
              </a:rPr>
              <a:t>serious</a:t>
            </a:r>
          </a:p>
        </p:txBody>
      </p:sp>
    </p:spTree>
  </p:cSld>
  <p:clrMapOvr>
    <a:masterClrMapping/>
  </p:clrMapOvr>
  <p:transition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2600"/>
                </a:solidFill>
              </a:rPr>
              <a:t>simpático</a:t>
            </a:r>
            <a:endParaRPr sz="8000">
              <a:solidFill>
                <a:srgbClr val="FF2600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2600"/>
                </a:solidFill>
              </a:rPr>
              <a:t>simpática</a:t>
            </a:r>
          </a:p>
        </p:txBody>
      </p:sp>
      <p:sp>
        <p:nvSpPr>
          <p:cNvPr id="84" name="Shape 8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7E79"/>
                </a:solidFill>
              </a:defRPr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7E79"/>
                </a:solidFill>
              </a:rPr>
              <a:t>nice, friendly</a:t>
            </a:r>
          </a:p>
        </p:txBody>
      </p:sp>
    </p:spTree>
  </p:cSld>
  <p:clrMapOvr>
    <a:masterClrMapping/>
  </p:clrMapOvr>
  <p:transition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2600"/>
                </a:solidFill>
              </a:rPr>
              <a:t>sociable</a:t>
            </a:r>
          </a:p>
        </p:txBody>
      </p:sp>
      <p:sp>
        <p:nvSpPr>
          <p:cNvPr id="87" name="Shape 87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7E79"/>
                </a:solidFill>
              </a:defRPr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7E79"/>
                </a:solidFill>
              </a:rPr>
              <a:t>sociable</a:t>
            </a:r>
          </a:p>
        </p:txBody>
      </p:sp>
    </p:spTree>
  </p:cSld>
  <p:clrMapOvr>
    <a:masterClrMapping/>
  </p:clrMapOvr>
  <p:transition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2600"/>
                </a:solidFill>
              </a:rPr>
              <a:t>talentoso</a:t>
            </a:r>
            <a:endParaRPr sz="8000">
              <a:solidFill>
                <a:srgbClr val="FF2600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2600"/>
                </a:solidFill>
              </a:rPr>
              <a:t>talentosa</a:t>
            </a:r>
          </a:p>
        </p:txBody>
      </p:sp>
      <p:sp>
        <p:nvSpPr>
          <p:cNvPr id="90" name="Shape 90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7E79"/>
                </a:solidFill>
              </a:defRPr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7E79"/>
                </a:solidFill>
              </a:rPr>
              <a:t>talented</a:t>
            </a:r>
          </a:p>
        </p:txBody>
      </p:sp>
    </p:spTree>
  </p:cSld>
  <p:clrMapOvr>
    <a:masterClrMapping/>
  </p:clrMapOvr>
  <p:transition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2600"/>
                </a:solidFill>
              </a:rPr>
              <a:t>trabajador</a:t>
            </a:r>
            <a:endParaRPr sz="8000">
              <a:solidFill>
                <a:srgbClr val="FF2600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2600"/>
                </a:solidFill>
              </a:rPr>
              <a:t>trabajadora</a:t>
            </a:r>
          </a:p>
        </p:txBody>
      </p:sp>
      <p:sp>
        <p:nvSpPr>
          <p:cNvPr id="93" name="Shape 93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7E79"/>
                </a:solidFill>
              </a:defRPr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7E79"/>
                </a:solidFill>
              </a:rPr>
              <a:t>hardworking</a:t>
            </a:r>
          </a:p>
        </p:txBody>
      </p:sp>
    </p:spTree>
  </p:cSld>
  <p:clrMapOvr>
    <a:masterClrMapping/>
  </p:clrMapOvr>
  <p:transition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2600"/>
                </a:solidFill>
              </a:rPr>
              <a:t>perezoso</a:t>
            </a:r>
            <a:endParaRPr sz="8000">
              <a:solidFill>
                <a:srgbClr val="FF2600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2600"/>
                </a:solidFill>
              </a:rPr>
              <a:t>perezosa</a:t>
            </a:r>
          </a:p>
        </p:txBody>
      </p:sp>
      <p:sp>
        <p:nvSpPr>
          <p:cNvPr id="96" name="Shape 96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7E79"/>
                </a:solidFill>
              </a:defRPr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7E79"/>
                </a:solidFill>
              </a:rPr>
              <a:t>lazy</a:t>
            </a:r>
          </a:p>
        </p:txBody>
      </p:sp>
    </p:spTree>
  </p:cSld>
  <p:clrMapOvr>
    <a:masterClrMapping/>
  </p:clrMapOvr>
  <p:transition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¿Cómo </a:t>
            </a:r>
            <a:r>
              <a:rPr b="1" sz="8000">
                <a:solidFill>
                  <a:srgbClr val="9437FF"/>
                </a:solidFill>
                <a:latin typeface="Helvetica"/>
                <a:ea typeface="Helvetica"/>
                <a:cs typeface="Helvetica"/>
                <a:sym typeface="Helvetica"/>
              </a:rPr>
              <a:t>se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sz="8000">
                <a:solidFill>
                  <a:srgbClr val="00F900"/>
                </a:solidFill>
                <a:latin typeface="Helvetica"/>
                <a:ea typeface="Helvetica"/>
                <a:cs typeface="Helvetica"/>
                <a:sym typeface="Helvetica"/>
              </a:rPr>
              <a:t>llama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endParaRPr b="1" sz="8000">
              <a:solidFill>
                <a:srgbClr val="FFFFFF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0096FF"/>
                </a:solidFill>
                <a:latin typeface="Helvetica"/>
                <a:ea typeface="Helvetica"/>
                <a:cs typeface="Helvetica"/>
                <a:sym typeface="Helvetica"/>
              </a:rPr>
              <a:t>el chico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?</a:t>
            </a:r>
          </a:p>
        </p:txBody>
      </p:sp>
      <p:sp>
        <p:nvSpPr>
          <p:cNvPr id="99" name="Shape 99"/>
          <p:cNvSpPr/>
          <p:nvPr>
            <p:ph type="body" idx="1"/>
          </p:nvPr>
        </p:nvSpPr>
        <p:spPr>
          <a:xfrm>
            <a:off x="1270000" y="5029200"/>
            <a:ext cx="10464800" cy="2498527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How </a:t>
            </a:r>
            <a:r>
              <a:rPr i="1" sz="4900">
                <a:solidFill>
                  <a:srgbClr val="D783FF"/>
                </a:solidFill>
              </a:rPr>
              <a:t>himself</a:t>
            </a:r>
            <a:r>
              <a:rPr i="1" sz="4900">
                <a:solidFill>
                  <a:srgbClr val="FFFFFF"/>
                </a:solidFill>
              </a:rPr>
              <a:t> </a:t>
            </a:r>
            <a:r>
              <a:rPr i="1" sz="4900">
                <a:solidFill>
                  <a:srgbClr val="73FA79"/>
                </a:solidFill>
              </a:rPr>
              <a:t>calls</a:t>
            </a:r>
            <a:endParaRPr i="1" sz="4900">
              <a:solidFill>
                <a:srgbClr val="73FA79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76D6FF"/>
                </a:solidFill>
              </a:rPr>
              <a:t>the boy</a:t>
            </a:r>
            <a:r>
              <a:rPr i="1" sz="4900">
                <a:solidFill>
                  <a:srgbClr val="FFFFFF"/>
                </a:solidFill>
              </a:rPr>
              <a:t>?</a:t>
            </a:r>
          </a:p>
        </p:txBody>
      </p:sp>
    </p:spTree>
  </p:cSld>
  <p:clrMapOvr>
    <a:masterClrMapping/>
  </p:clrMapOvr>
  <p:transition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0096FF"/>
                </a:solidFill>
              </a:rPr>
              <a:t>Él</a:t>
            </a:r>
            <a:r>
              <a:rPr sz="8000">
                <a:solidFill>
                  <a:srgbClr val="FFFFFF"/>
                </a:solidFill>
              </a:rPr>
              <a:t> </a:t>
            </a:r>
            <a:r>
              <a:rPr sz="8000">
                <a:solidFill>
                  <a:srgbClr val="9437FF"/>
                </a:solidFill>
              </a:rPr>
              <a:t>se</a:t>
            </a:r>
            <a:r>
              <a:rPr sz="8000">
                <a:solidFill>
                  <a:srgbClr val="FFFFFF"/>
                </a:solidFill>
              </a:rPr>
              <a:t> </a:t>
            </a:r>
            <a:r>
              <a:rPr sz="8000">
                <a:solidFill>
                  <a:srgbClr val="00F900"/>
                </a:solidFill>
              </a:rPr>
              <a:t>llama</a:t>
            </a:r>
            <a:r>
              <a:rPr sz="8000">
                <a:solidFill>
                  <a:srgbClr val="FFFFFF"/>
                </a:solidFill>
              </a:rPr>
              <a:t>…</a:t>
            </a:r>
          </a:p>
        </p:txBody>
      </p:sp>
      <p:sp>
        <p:nvSpPr>
          <p:cNvPr id="102" name="Shape 102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76D6FF"/>
                </a:solidFill>
              </a:rPr>
              <a:t>He</a:t>
            </a:r>
            <a:r>
              <a:rPr i="1" sz="4900">
                <a:solidFill>
                  <a:srgbClr val="1497FC"/>
                </a:solidFill>
              </a:rPr>
              <a:t> </a:t>
            </a:r>
            <a:r>
              <a:rPr i="1" sz="4900">
                <a:solidFill>
                  <a:srgbClr val="D783FF"/>
                </a:solidFill>
              </a:rPr>
              <a:t>himself</a:t>
            </a:r>
            <a:r>
              <a:rPr i="1" sz="4900">
                <a:solidFill>
                  <a:srgbClr val="1497FC"/>
                </a:solidFill>
              </a:rPr>
              <a:t> </a:t>
            </a:r>
            <a:r>
              <a:rPr i="1" sz="4900">
                <a:solidFill>
                  <a:srgbClr val="73FA79"/>
                </a:solidFill>
              </a:rPr>
              <a:t>he calls</a:t>
            </a:r>
            <a:r>
              <a:rPr i="1" sz="4900">
                <a:solidFill>
                  <a:srgbClr val="FFFFFF"/>
                </a:solidFill>
              </a:rPr>
              <a:t>…</a:t>
            </a:r>
          </a:p>
        </p:txBody>
      </p:sp>
    </p:spTree>
  </p:cSld>
  <p:clrMapOvr>
    <a:masterClrMapping/>
  </p:clrMapOvr>
  <p:transition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¿Cómo </a:t>
            </a:r>
            <a:r>
              <a:rPr b="1" sz="8000">
                <a:solidFill>
                  <a:srgbClr val="9437FF"/>
                </a:solidFill>
                <a:latin typeface="Helvetica"/>
                <a:ea typeface="Helvetica"/>
                <a:cs typeface="Helvetica"/>
                <a:sym typeface="Helvetica"/>
              </a:rPr>
              <a:t>se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sz="8000">
                <a:solidFill>
                  <a:srgbClr val="00F900"/>
                </a:solidFill>
                <a:latin typeface="Helvetica"/>
                <a:ea typeface="Helvetica"/>
                <a:cs typeface="Helvetica"/>
                <a:sym typeface="Helvetica"/>
              </a:rPr>
              <a:t>llama</a:t>
            </a:r>
            <a:endParaRPr b="1" sz="8000">
              <a:solidFill>
                <a:srgbClr val="FFFFFF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0096FF"/>
                </a:solidFill>
                <a:latin typeface="Helvetica"/>
                <a:ea typeface="Helvetica"/>
                <a:cs typeface="Helvetica"/>
                <a:sym typeface="Helvetica"/>
              </a:rPr>
              <a:t>la chica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?</a:t>
            </a:r>
          </a:p>
        </p:txBody>
      </p:sp>
      <p:sp>
        <p:nvSpPr>
          <p:cNvPr id="105" name="Shape 105"/>
          <p:cNvSpPr/>
          <p:nvPr>
            <p:ph type="body" idx="1"/>
          </p:nvPr>
        </p:nvSpPr>
        <p:spPr>
          <a:xfrm>
            <a:off x="1270000" y="5029200"/>
            <a:ext cx="10464800" cy="2439542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How </a:t>
            </a:r>
            <a:r>
              <a:rPr i="1" sz="4900">
                <a:solidFill>
                  <a:srgbClr val="D783FF"/>
                </a:solidFill>
              </a:rPr>
              <a:t>herself</a:t>
            </a:r>
            <a:r>
              <a:rPr i="1" sz="4900">
                <a:solidFill>
                  <a:srgbClr val="FFFFFF"/>
                </a:solidFill>
              </a:rPr>
              <a:t> </a:t>
            </a:r>
            <a:r>
              <a:rPr i="1" sz="4900">
                <a:solidFill>
                  <a:srgbClr val="73FA79"/>
                </a:solidFill>
              </a:rPr>
              <a:t>calls</a:t>
            </a:r>
            <a:r>
              <a:rPr i="1" sz="4900">
                <a:solidFill>
                  <a:srgbClr val="FFFFFF"/>
                </a:solidFill>
              </a:rPr>
              <a:t> </a:t>
            </a:r>
            <a:endParaRPr i="1" sz="49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76D6FF"/>
                </a:solidFill>
              </a:rPr>
              <a:t>the girl</a:t>
            </a:r>
            <a:r>
              <a:rPr i="1" sz="4900">
                <a:solidFill>
                  <a:srgbClr val="FFFFFF"/>
                </a:solidFill>
              </a:rPr>
              <a:t>?</a:t>
            </a:r>
          </a:p>
        </p:txBody>
      </p:sp>
    </p:spTree>
  </p:cSld>
  <p:clrMapOvr>
    <a:masterClrMapping/>
  </p:clrMapOvr>
  <p:transition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0096FF"/>
                </a:solidFill>
              </a:rPr>
              <a:t>La chica</a:t>
            </a:r>
            <a:r>
              <a:rPr sz="8000">
                <a:solidFill>
                  <a:srgbClr val="FFFFFF"/>
                </a:solidFill>
              </a:rPr>
              <a:t> </a:t>
            </a:r>
            <a:r>
              <a:rPr sz="8000">
                <a:solidFill>
                  <a:srgbClr val="9437FF"/>
                </a:solidFill>
              </a:rPr>
              <a:t>se</a:t>
            </a:r>
            <a:r>
              <a:rPr sz="8000">
                <a:solidFill>
                  <a:srgbClr val="FFFFFF"/>
                </a:solidFill>
              </a:rPr>
              <a:t> </a:t>
            </a:r>
            <a:r>
              <a:rPr sz="8000">
                <a:solidFill>
                  <a:srgbClr val="00F900"/>
                </a:solidFill>
              </a:rPr>
              <a:t>llama</a:t>
            </a:r>
            <a:r>
              <a:rPr sz="8000">
                <a:solidFill>
                  <a:srgbClr val="FFFFFF"/>
                </a:solidFill>
              </a:rPr>
              <a:t>…</a:t>
            </a:r>
          </a:p>
        </p:txBody>
      </p:sp>
      <p:sp>
        <p:nvSpPr>
          <p:cNvPr id="108" name="Shape 108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76D6FF"/>
                </a:solidFill>
              </a:rPr>
              <a:t>The girl</a:t>
            </a:r>
            <a:r>
              <a:rPr i="1" sz="4900">
                <a:solidFill>
                  <a:srgbClr val="FFFFFF"/>
                </a:solidFill>
              </a:rPr>
              <a:t> </a:t>
            </a:r>
            <a:r>
              <a:rPr i="1" sz="4900">
                <a:solidFill>
                  <a:srgbClr val="D783FF"/>
                </a:solidFill>
              </a:rPr>
              <a:t>herself</a:t>
            </a:r>
            <a:r>
              <a:rPr i="1" sz="4900">
                <a:solidFill>
                  <a:srgbClr val="FFFFFF"/>
                </a:solidFill>
              </a:rPr>
              <a:t> </a:t>
            </a:r>
            <a:r>
              <a:rPr i="1" sz="4900">
                <a:solidFill>
                  <a:srgbClr val="73FA79"/>
                </a:solidFill>
              </a:rPr>
              <a:t>she</a:t>
            </a:r>
            <a:r>
              <a:rPr i="1" sz="4900">
                <a:solidFill>
                  <a:srgbClr val="FFFFFF"/>
                </a:solidFill>
              </a:rPr>
              <a:t> </a:t>
            </a:r>
            <a:r>
              <a:rPr i="1" sz="4900">
                <a:solidFill>
                  <a:srgbClr val="73FA79"/>
                </a:solidFill>
              </a:rPr>
              <a:t>calls</a:t>
            </a:r>
            <a:r>
              <a:rPr i="1" sz="4900">
                <a:solidFill>
                  <a:srgbClr val="FFFFFF"/>
                </a:solidFill>
              </a:rPr>
              <a:t>…</a:t>
            </a:r>
          </a:p>
        </p:txBody>
      </p:sp>
    </p:spTree>
  </p:cSld>
  <p:clrMapOvr>
    <a:masterClrMapping/>
  </p:clrMapOvr>
  <p:transition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¿Cómo </a:t>
            </a:r>
            <a:r>
              <a:rPr b="1" sz="8000">
                <a:solidFill>
                  <a:srgbClr val="00F900"/>
                </a:solidFill>
                <a:latin typeface="Helvetica"/>
                <a:ea typeface="Helvetica"/>
                <a:cs typeface="Helvetica"/>
                <a:sym typeface="Helvetica"/>
              </a:rPr>
              <a:t>es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?</a:t>
            </a:r>
          </a:p>
        </p:txBody>
      </p:sp>
      <p:sp>
        <p:nvSpPr>
          <p:cNvPr id="111" name="Shape 1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(what) </a:t>
            </a:r>
            <a:r>
              <a:rPr b="1" i="1" sz="4900">
                <a:solidFill>
                  <a:srgbClr val="73FA79"/>
                </a:solidFill>
                <a:latin typeface="Helvetica"/>
                <a:ea typeface="Helvetica"/>
                <a:cs typeface="Helvetica"/>
                <a:sym typeface="Helvetica"/>
              </a:rPr>
              <a:t>is he or she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(like)?</a:t>
            </a:r>
          </a:p>
        </p:txBody>
      </p:sp>
    </p:spTree>
  </p:cSld>
  <p:clrMapOvr>
    <a:masterClrMapping/>
  </p:clrMapOvr>
  <p:transition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0096FF"/>
                </a:solidFill>
              </a:rPr>
              <a:t>Él</a:t>
            </a:r>
            <a:r>
              <a:rPr sz="8000">
                <a:solidFill>
                  <a:srgbClr val="FFFFFF"/>
                </a:solidFill>
              </a:rPr>
              <a:t> </a:t>
            </a:r>
            <a:r>
              <a:rPr sz="8000">
                <a:solidFill>
                  <a:srgbClr val="00F900"/>
                </a:solidFill>
              </a:rPr>
              <a:t>es</a:t>
            </a:r>
            <a:r>
              <a:rPr sz="8000">
                <a:solidFill>
                  <a:srgbClr val="FFFFFF"/>
                </a:solidFill>
              </a:rPr>
              <a:t>…</a:t>
            </a:r>
            <a:endParaRPr sz="80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0096FF"/>
                </a:solidFill>
              </a:rPr>
              <a:t>Ella</a:t>
            </a:r>
            <a:r>
              <a:rPr sz="8000">
                <a:solidFill>
                  <a:srgbClr val="FFFFFF"/>
                </a:solidFill>
              </a:rPr>
              <a:t> </a:t>
            </a:r>
            <a:r>
              <a:rPr sz="8000">
                <a:solidFill>
                  <a:srgbClr val="00F900"/>
                </a:solidFill>
              </a:rPr>
              <a:t>es</a:t>
            </a:r>
            <a:r>
              <a:rPr sz="8000">
                <a:solidFill>
                  <a:srgbClr val="FFFFFF"/>
                </a:solidFill>
              </a:rPr>
              <a:t>…</a:t>
            </a:r>
          </a:p>
        </p:txBody>
      </p:sp>
      <p:sp>
        <p:nvSpPr>
          <p:cNvPr id="114" name="Shape 114"/>
          <p:cNvSpPr/>
          <p:nvPr>
            <p:ph type="body" idx="1"/>
          </p:nvPr>
        </p:nvSpPr>
        <p:spPr>
          <a:xfrm>
            <a:off x="1270000" y="5029200"/>
            <a:ext cx="10464800" cy="2183111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76D6FF"/>
                </a:solidFill>
              </a:rPr>
              <a:t>He</a:t>
            </a:r>
            <a:r>
              <a:rPr i="1" sz="4900">
                <a:solidFill>
                  <a:srgbClr val="FFFFFF"/>
                </a:solidFill>
              </a:rPr>
              <a:t> </a:t>
            </a:r>
            <a:r>
              <a:rPr i="1" sz="4900">
                <a:solidFill>
                  <a:srgbClr val="73FA79"/>
                </a:solidFill>
              </a:rPr>
              <a:t>is</a:t>
            </a:r>
            <a:r>
              <a:rPr i="1" sz="4900">
                <a:solidFill>
                  <a:srgbClr val="FFFFFF"/>
                </a:solidFill>
              </a:rPr>
              <a:t>…</a:t>
            </a:r>
            <a:endParaRPr i="1" sz="49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76D6FF"/>
                </a:solidFill>
              </a:rPr>
              <a:t>She</a:t>
            </a:r>
            <a:r>
              <a:rPr i="1" sz="4900">
                <a:solidFill>
                  <a:srgbClr val="FFFFFF"/>
                </a:solidFill>
              </a:rPr>
              <a:t> </a:t>
            </a:r>
            <a:r>
              <a:rPr i="1" sz="4900">
                <a:solidFill>
                  <a:srgbClr val="73FA79"/>
                </a:solidFill>
              </a:rPr>
              <a:t>is</a:t>
            </a:r>
            <a:r>
              <a:rPr i="1" sz="4900">
                <a:solidFill>
                  <a:srgbClr val="FFFFFF"/>
                </a:solidFill>
              </a:rPr>
              <a:t>…</a:t>
            </a:r>
          </a:p>
        </p:txBody>
      </p:sp>
    </p:spTree>
  </p:cSld>
  <p:clrMapOvr>
    <a:masterClrMapping/>
  </p:clrMapOvr>
  <p:transition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0096FF"/>
                </a:solidFill>
              </a:rPr>
              <a:t>Él</a:t>
            </a:r>
            <a:r>
              <a:rPr sz="8000">
                <a:solidFill>
                  <a:srgbClr val="FFFFFF"/>
                </a:solidFill>
              </a:rPr>
              <a:t> </a:t>
            </a:r>
            <a:r>
              <a:rPr sz="8000">
                <a:solidFill>
                  <a:srgbClr val="00F900"/>
                </a:solidFill>
              </a:rPr>
              <a:t>es </a:t>
            </a:r>
            <a:r>
              <a:rPr sz="8000">
                <a:solidFill>
                  <a:srgbClr val="FF2600"/>
                </a:solidFill>
              </a:rPr>
              <a:t>trabajador</a:t>
            </a:r>
            <a:endParaRPr sz="80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0096FF"/>
                </a:solidFill>
              </a:rPr>
              <a:t>Ella</a:t>
            </a:r>
            <a:r>
              <a:rPr sz="8000">
                <a:solidFill>
                  <a:srgbClr val="FFFFFF"/>
                </a:solidFill>
              </a:rPr>
              <a:t> </a:t>
            </a:r>
            <a:r>
              <a:rPr sz="8000">
                <a:solidFill>
                  <a:srgbClr val="00F900"/>
                </a:solidFill>
              </a:rPr>
              <a:t>es</a:t>
            </a:r>
            <a:r>
              <a:rPr sz="8000">
                <a:solidFill>
                  <a:srgbClr val="FFFFFF"/>
                </a:solidFill>
              </a:rPr>
              <a:t> </a:t>
            </a:r>
            <a:r>
              <a:rPr sz="8000">
                <a:solidFill>
                  <a:srgbClr val="FF2600"/>
                </a:solidFill>
              </a:rPr>
              <a:t>trabajadora</a:t>
            </a:r>
          </a:p>
        </p:txBody>
      </p:sp>
      <p:sp>
        <p:nvSpPr>
          <p:cNvPr id="117" name="Shape 117"/>
          <p:cNvSpPr/>
          <p:nvPr>
            <p:ph type="body" idx="1"/>
          </p:nvPr>
        </p:nvSpPr>
        <p:spPr>
          <a:xfrm>
            <a:off x="1270000" y="5029200"/>
            <a:ext cx="10464800" cy="2183111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76D6FF"/>
                </a:solidFill>
              </a:rPr>
              <a:t>He</a:t>
            </a:r>
            <a:r>
              <a:rPr i="1" sz="4900">
                <a:solidFill>
                  <a:srgbClr val="FFFFFF"/>
                </a:solidFill>
              </a:rPr>
              <a:t> </a:t>
            </a:r>
            <a:r>
              <a:rPr i="1" sz="4900">
                <a:solidFill>
                  <a:srgbClr val="73FA79"/>
                </a:solidFill>
              </a:rPr>
              <a:t>is</a:t>
            </a:r>
            <a:r>
              <a:rPr i="1" sz="4900">
                <a:solidFill>
                  <a:srgbClr val="FFFFFF"/>
                </a:solidFill>
              </a:rPr>
              <a:t> </a:t>
            </a:r>
            <a:r>
              <a:rPr i="1" sz="4900">
                <a:solidFill>
                  <a:srgbClr val="FF2600"/>
                </a:solidFill>
              </a:rPr>
              <a:t>hardworking</a:t>
            </a:r>
            <a:endParaRPr i="1" sz="49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76D6FF"/>
                </a:solidFill>
              </a:rPr>
              <a:t>She</a:t>
            </a:r>
            <a:r>
              <a:rPr i="1" sz="4900">
                <a:solidFill>
                  <a:srgbClr val="FFFFFF"/>
                </a:solidFill>
              </a:rPr>
              <a:t> </a:t>
            </a:r>
            <a:r>
              <a:rPr i="1" sz="4900">
                <a:solidFill>
                  <a:srgbClr val="73FA79"/>
                </a:solidFill>
              </a:rPr>
              <a:t>is</a:t>
            </a:r>
            <a:r>
              <a:rPr i="1" sz="4900">
                <a:solidFill>
                  <a:srgbClr val="FFFFFF"/>
                </a:solidFill>
              </a:rPr>
              <a:t> </a:t>
            </a:r>
            <a:r>
              <a:rPr i="1" sz="4900">
                <a:solidFill>
                  <a:srgbClr val="FF2600"/>
                </a:solidFill>
              </a:rPr>
              <a:t>hardworking</a:t>
            </a:r>
          </a:p>
        </p:txBody>
      </p:sp>
    </p:spTree>
  </p:cSld>
  <p:clrMapOvr>
    <a:masterClrMapping/>
  </p:clrMapOvr>
  <p:transition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0096FF"/>
                </a:solidFill>
              </a:rPr>
              <a:t>Él</a:t>
            </a:r>
            <a:r>
              <a:rPr sz="8000">
                <a:solidFill>
                  <a:srgbClr val="FFFFFF"/>
                </a:solidFill>
              </a:rPr>
              <a:t> no </a:t>
            </a:r>
            <a:r>
              <a:rPr sz="8000">
                <a:solidFill>
                  <a:srgbClr val="00F900"/>
                </a:solidFill>
              </a:rPr>
              <a:t>es</a:t>
            </a:r>
            <a:r>
              <a:rPr sz="8000">
                <a:solidFill>
                  <a:srgbClr val="FFFFFF"/>
                </a:solidFill>
              </a:rPr>
              <a:t>…</a:t>
            </a:r>
            <a:endParaRPr sz="80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0096FF"/>
                </a:solidFill>
              </a:rPr>
              <a:t>Ella</a:t>
            </a:r>
            <a:r>
              <a:rPr sz="8000">
                <a:solidFill>
                  <a:srgbClr val="FFFFFF"/>
                </a:solidFill>
              </a:rPr>
              <a:t> no </a:t>
            </a:r>
            <a:r>
              <a:rPr sz="8000">
                <a:solidFill>
                  <a:srgbClr val="00F900"/>
                </a:solidFill>
              </a:rPr>
              <a:t>es</a:t>
            </a:r>
            <a:r>
              <a:rPr sz="8000">
                <a:solidFill>
                  <a:srgbClr val="FFFFFF"/>
                </a:solidFill>
              </a:rPr>
              <a:t>…</a:t>
            </a:r>
          </a:p>
        </p:txBody>
      </p:sp>
      <p:sp>
        <p:nvSpPr>
          <p:cNvPr id="120" name="Shape 120"/>
          <p:cNvSpPr/>
          <p:nvPr>
            <p:ph type="body" idx="1"/>
          </p:nvPr>
        </p:nvSpPr>
        <p:spPr>
          <a:xfrm>
            <a:off x="1270000" y="5029200"/>
            <a:ext cx="10464800" cy="2183111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76D6FF"/>
                </a:solidFill>
              </a:rPr>
              <a:t>He</a:t>
            </a:r>
            <a:r>
              <a:rPr i="1" sz="4900">
                <a:solidFill>
                  <a:srgbClr val="FFFFFF"/>
                </a:solidFill>
              </a:rPr>
              <a:t> </a:t>
            </a:r>
            <a:r>
              <a:rPr i="1" sz="4900">
                <a:solidFill>
                  <a:srgbClr val="73FA79"/>
                </a:solidFill>
              </a:rPr>
              <a:t>is</a:t>
            </a:r>
            <a:r>
              <a:rPr i="1" sz="4900">
                <a:solidFill>
                  <a:srgbClr val="FFFFFF"/>
                </a:solidFill>
              </a:rPr>
              <a:t> not…</a:t>
            </a:r>
            <a:endParaRPr i="1" sz="49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76D6FF"/>
                </a:solidFill>
              </a:rPr>
              <a:t>She</a:t>
            </a:r>
            <a:r>
              <a:rPr i="1" sz="4900">
                <a:solidFill>
                  <a:srgbClr val="FFFFFF"/>
                </a:solidFill>
              </a:rPr>
              <a:t> </a:t>
            </a:r>
            <a:r>
              <a:rPr i="1" sz="4900">
                <a:solidFill>
                  <a:srgbClr val="73FA79"/>
                </a:solidFill>
              </a:rPr>
              <a:t>is</a:t>
            </a:r>
            <a:r>
              <a:rPr i="1" sz="4900">
                <a:solidFill>
                  <a:srgbClr val="FFFFFF"/>
                </a:solidFill>
              </a:rPr>
              <a:t> not…</a:t>
            </a:r>
          </a:p>
        </p:txBody>
      </p:sp>
    </p:spTree>
  </p:cSld>
  <p:clrMapOvr>
    <a:masterClrMapping/>
  </p:clrMapOvr>
  <p:transition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el chico</a:t>
            </a:r>
          </a:p>
        </p:txBody>
      </p:sp>
      <p:sp>
        <p:nvSpPr>
          <p:cNvPr id="123" name="Shape 123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the boy</a:t>
            </a:r>
          </a:p>
        </p:txBody>
      </p:sp>
    </p:spTree>
  </p:cSld>
  <p:clrMapOvr>
    <a:masterClrMapping/>
  </p:clrMapOvr>
  <p:transition spd="med" advClick="1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el amigo</a:t>
            </a:r>
          </a:p>
        </p:txBody>
      </p:sp>
      <p:sp>
        <p:nvSpPr>
          <p:cNvPr id="126" name="Shape 126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the friend</a:t>
            </a:r>
          </a:p>
        </p:txBody>
      </p:sp>
    </p:spTree>
  </p:cSld>
  <p:clrMapOvr>
    <a:masterClrMapping/>
  </p:clrMapOvr>
  <p:transition spd="med" advClick="1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la chica</a:t>
            </a:r>
          </a:p>
        </p:txBody>
      </p:sp>
      <p:sp>
        <p:nvSpPr>
          <p:cNvPr id="129" name="Shape 12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the girl</a:t>
            </a:r>
          </a:p>
        </p:txBody>
      </p:sp>
    </p:spTree>
  </p:cSld>
  <p:clrMapOvr>
    <a:masterClrMapping/>
  </p:clrMapOvr>
  <p:transition spd="med" advClick="1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la amiga</a:t>
            </a:r>
          </a:p>
        </p:txBody>
      </p:sp>
      <p:sp>
        <p:nvSpPr>
          <p:cNvPr id="132" name="Shape 132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the friend</a:t>
            </a:r>
          </a:p>
        </p:txBody>
      </p:sp>
    </p:spTree>
  </p:cSld>
  <p:clrMapOvr>
    <a:masterClrMapping/>
  </p:clrMapOvr>
  <p:transition spd="med" advClick="1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>
</file>

<file path=ppt/theme/_rels/theme1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_rels/theme2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theme1.xml><?xml version="1.0" encoding="utf-8"?>
<a:theme xmlns:a="http://schemas.openxmlformats.org/drawingml/2006/main" xmlns:r="http://schemas.openxmlformats.org/officeDocument/2006/relationships" name="Black">
  <a:themeElements>
    <a:clrScheme name="Black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Black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Black">
  <a:themeElements>
    <a:clrScheme name="Black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Black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